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59" r:id="rId6"/>
    <p:sldId id="260" r:id="rId7"/>
    <p:sldId id="261" r:id="rId8"/>
    <p:sldId id="263" r:id="rId9"/>
    <p:sldId id="274" r:id="rId10"/>
    <p:sldId id="262" r:id="rId11"/>
    <p:sldId id="264" r:id="rId12"/>
    <p:sldId id="265" r:id="rId13"/>
    <p:sldId id="266" r:id="rId14"/>
    <p:sldId id="268" r:id="rId15"/>
    <p:sldId id="270" r:id="rId16"/>
    <p:sldId id="269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10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718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56823" y="2852936"/>
            <a:ext cx="777686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rgbClr val="FF0000"/>
                </a:solidFill>
                <a:latin typeface="+mj-lt"/>
              </a:rPr>
              <a:t>Анализ итогов 2022-2023 учебного </a:t>
            </a:r>
            <a:r>
              <a:rPr lang="ru-RU" sz="3200" b="1" dirty="0" smtClean="0">
                <a:solidFill>
                  <a:srgbClr val="FF0000"/>
                </a:solidFill>
                <a:latin typeface="+mj-lt"/>
              </a:rPr>
              <a:t>года по физкультурно оздоровительной работе в </a:t>
            </a:r>
            <a:r>
              <a:rPr lang="ru-RU" sz="3200" b="1" dirty="0">
                <a:solidFill>
                  <a:srgbClr val="FF0000"/>
                </a:solidFill>
                <a:latin typeface="+mj-lt"/>
              </a:rPr>
              <a:t>средней группе  №1 «</a:t>
            </a:r>
            <a:r>
              <a:rPr lang="ru-RU" sz="3200" b="1" dirty="0" smtClean="0">
                <a:solidFill>
                  <a:srgbClr val="FF0000"/>
                </a:solidFill>
                <a:latin typeface="+mj-lt"/>
              </a:rPr>
              <a:t>Клубничка»</a:t>
            </a:r>
          </a:p>
          <a:p>
            <a:pPr algn="just"/>
            <a:endParaRPr lang="ru-RU" sz="3200" dirty="0" smtClean="0">
              <a:solidFill>
                <a:srgbClr val="FF0000"/>
              </a:solidFill>
              <a:latin typeface="+mj-lt"/>
            </a:endParaRPr>
          </a:p>
          <a:p>
            <a:pPr algn="r"/>
            <a:r>
              <a:rPr lang="ru-RU" sz="2000" b="1" dirty="0">
                <a:solidFill>
                  <a:prstClr val="black"/>
                </a:solidFill>
                <a:ea typeface="+mj-ea"/>
                <a:cs typeface="+mj-cs"/>
              </a:rPr>
              <a:t>Подготовила инструктор по физической культуре </a:t>
            </a:r>
            <a:endParaRPr lang="ru-RU" sz="20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algn="r"/>
            <a:r>
              <a:rPr lang="ru-RU" sz="2000" b="1" dirty="0" smtClean="0">
                <a:solidFill>
                  <a:prstClr val="black"/>
                </a:solidFill>
                <a:ea typeface="+mj-ea"/>
                <a:cs typeface="+mj-cs"/>
              </a:rPr>
              <a:t>Сорокина </a:t>
            </a:r>
            <a:r>
              <a:rPr lang="ru-RU" sz="2000" b="1" dirty="0">
                <a:solidFill>
                  <a:prstClr val="black"/>
                </a:solidFill>
                <a:ea typeface="+mj-ea"/>
                <a:cs typeface="+mj-cs"/>
              </a:rPr>
              <a:t>Мария Сергеевна </a:t>
            </a:r>
            <a:br>
              <a:rPr lang="ru-RU" sz="2000" b="1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2400" b="1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ru-RU" sz="2400" b="1" dirty="0">
                <a:solidFill>
                  <a:prstClr val="black"/>
                </a:solidFill>
                <a:ea typeface="+mj-ea"/>
                <a:cs typeface="+mj-cs"/>
              </a:rPr>
            </a:br>
            <a:endParaRPr lang="ru-RU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43" y="775733"/>
            <a:ext cx="2016224" cy="20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3458">
            <a:off x="756397" y="4645242"/>
            <a:ext cx="2076915" cy="149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49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4624"/>
            <a:ext cx="8229600" cy="1301006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  <a:defRPr/>
            </a:pPr>
            <a:r>
              <a:rPr lang="ru-RU" sz="3600" b="1" i="1" kern="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b="1" i="1" kern="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b="1" i="1" kern="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</a:t>
            </a:r>
            <a:r>
              <a:rPr lang="ru-RU" sz="3600" b="1" i="1" kern="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Соревнования по конькобежному спорту среди воспитанников детских садов АГО» </a:t>
            </a:r>
            <a:r>
              <a:rPr lang="ru-RU" sz="2800" kern="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ru-RU" sz="2800" kern="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123\Desktop\фото\IMG_9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608512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921" y="1268760"/>
            <a:ext cx="4215706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92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99392"/>
            <a:ext cx="8229600" cy="1152128"/>
          </a:xfrm>
        </p:spPr>
        <p:txBody>
          <a:bodyPr>
            <a:normAutofit/>
          </a:bodyPr>
          <a:lstStyle/>
          <a:p>
            <a:r>
              <a:rPr lang="ru-RU" sz="48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800" b="1" i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Масленичные гуляния»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2" descr="https://dou4.aramilgo.ru/teachers/31/fotos/1677761576/B20C4FBA-DC5D-475C-853D-18F6AE332932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36712"/>
            <a:ext cx="5832648" cy="583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80728"/>
          </a:xfrm>
        </p:spPr>
        <p:txBody>
          <a:bodyPr/>
          <a:lstStyle/>
          <a:p>
            <a:r>
              <a:rPr lang="ru-RU" sz="48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«1 апреля – день смеха»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s://dou4.aramilgo.ru/teachers/31/fotos/1680506702/682A238C-1DC7-406A-AC4A-59BCEEC57145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" r="-791" b="18467"/>
          <a:stretch/>
        </p:blipFill>
        <p:spPr bwMode="auto">
          <a:xfrm>
            <a:off x="971600" y="1124744"/>
            <a:ext cx="718319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71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Декада бега»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2" descr="https://dou4.aramilgo.ru/teachers/31/fotos/1663476473/C5D0AA51-22D8-4F04-8031-16F7D572B4FF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2" b="36664"/>
          <a:stretch/>
        </p:blipFill>
        <p:spPr bwMode="auto">
          <a:xfrm>
            <a:off x="971600" y="1556792"/>
            <a:ext cx="7158491" cy="4744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47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3854"/>
            <a:ext cx="8229600" cy="1080120"/>
          </a:xfrm>
        </p:spPr>
        <p:txBody>
          <a:bodyPr/>
          <a:lstStyle/>
          <a:p>
            <a:r>
              <a:rPr lang="ru-RU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«День отца»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52736"/>
            <a:ext cx="5400600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84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«Вечерняя лыжная прогулка»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2" descr="https://dou4.aramilgo.ru/teachers/31/fotos/1673946924/B71C249C-BC37-46B8-9787-7130F3B93BDB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48780"/>
            <a:ext cx="4107360" cy="4107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dou4.aramilgo.ru/teachers/31/fotos/1673946924/997BBBA7-C03A-4538-A8C3-8B5E137660D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088" y="1412776"/>
            <a:ext cx="4179368" cy="4179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55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800" b="1" i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«День защитника отечества» </a:t>
            </a:r>
            <a:endParaRPr lang="ru-RU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3362"/>
            <a:ext cx="5112568" cy="5112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796136" y="1483362"/>
            <a:ext cx="2484987" cy="4969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5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dirty="0"/>
          </a:p>
        </p:txBody>
      </p:sp>
      <p:pic>
        <p:nvPicPr>
          <p:cNvPr id="1026" name="Picture 2" descr="C:\Users\123\Desktop\WGEW255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3" t="10042" r="-478" b="20841"/>
          <a:stretch/>
        </p:blipFill>
        <p:spPr bwMode="auto">
          <a:xfrm>
            <a:off x="1691680" y="1700808"/>
            <a:ext cx="5472608" cy="3329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67745" y="5229200"/>
            <a:ext cx="4464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kern="0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Занимайтесь спортом</a:t>
            </a:r>
            <a:r>
              <a:rPr lang="ru-RU" b="1" i="1" kern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! </a:t>
            </a:r>
          </a:p>
          <a:p>
            <a:r>
              <a:rPr lang="ru-RU" b="1" i="1" kern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Здоровья </a:t>
            </a:r>
            <a:r>
              <a:rPr lang="ru-RU" b="1" i="1" kern="0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вам и </a:t>
            </a:r>
            <a:r>
              <a:rPr lang="ru-RU" b="1" i="1" kern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вашим детям!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701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764704"/>
            <a:ext cx="8229600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i="1" kern="0" dirty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Направление деятельности  </a:t>
            </a:r>
            <a:r>
              <a:rPr lang="ru-RU" sz="4000" i="1" kern="0" dirty="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+mj-cs"/>
              </a:rPr>
              <a:t>«Повышение эффективности физического воспитания дошкольников» </a:t>
            </a:r>
            <a:br>
              <a:rPr lang="ru-RU" sz="4000" i="1" kern="0" dirty="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+mj-cs"/>
              </a:rPr>
            </a:br>
            <a:r>
              <a:rPr lang="ru-RU" sz="3600" b="1" i="1" kern="0" dirty="0">
                <a:solidFill>
                  <a:srgbClr val="FF0000"/>
                </a:solidFill>
                <a:latin typeface="Arial"/>
                <a:ea typeface="+mj-ea"/>
                <a:cs typeface="+mj-cs"/>
              </a:rPr>
              <a:t>Задачи:</a:t>
            </a:r>
            <a:r>
              <a:rPr lang="ru-RU" sz="2000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/>
            </a:r>
            <a:br>
              <a:rPr lang="ru-RU" sz="2000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</a:br>
            <a:r>
              <a:rPr lang="ru-RU" sz="2000" kern="0" dirty="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+mj-cs"/>
              </a:rPr>
              <a:t>- Сформировать основы культуры здоровья, в том числе ценностей здорового образа жизни, начальных представлений о здоровом образе жизни.</a:t>
            </a:r>
            <a:br>
              <a:rPr lang="ru-RU" sz="2000" kern="0" dirty="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+mj-cs"/>
              </a:rPr>
            </a:br>
            <a:r>
              <a:rPr lang="ru-RU" sz="2000" kern="0" dirty="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+mj-cs"/>
              </a:rPr>
              <a:t>- Активировать и обогатить представление родителей о важности занятия физической культуры и вовлечение в непосредственную деятельность детского сада.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36104"/>
          </a:xfrm>
        </p:spPr>
        <p:txBody>
          <a:bodyPr/>
          <a:lstStyle/>
          <a:p>
            <a:r>
              <a:rPr lang="ru-RU" sz="2400" b="1" dirty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Непрерывная непосредственно-организованная образовательная деятельность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2" descr="https://dou4.aramilgo.ru/teachers/31/fotos/1673760453/8161A61C-51EF-4204-8086-37B502D1A033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1139648"/>
            <a:ext cx="2376264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dou4.aramilgo.ru/teachers/31/fotos/1673760453/7651A4AB-03A2-4193-AA17-003BB10E0D38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889"/>
          <a:stretch/>
        </p:blipFill>
        <p:spPr bwMode="auto">
          <a:xfrm>
            <a:off x="683568" y="2348880"/>
            <a:ext cx="1080120" cy="1060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123\Desktop\Фото\IMG_79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092" y="1127553"/>
            <a:ext cx="2411199" cy="2411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90481"/>
            <a:ext cx="244827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980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Мониторинг физических качеств</a:t>
            </a:r>
            <a:r>
              <a:rPr lang="ru-RU" sz="3600" b="1" i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kern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сила, координация, гибкость, выносливость,</a:t>
            </a:r>
            <a:br>
              <a:rPr lang="ru-RU" sz="2700" b="1" i="1" kern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kern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равновесие, быстрота, ловкость</a:t>
            </a:r>
            <a:endParaRPr lang="ru-RU" sz="2700" dirty="0">
              <a:solidFill>
                <a:schemeClr val="tx2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818491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87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sz="40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«Правила дорожной безопасности»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4" descr="https://dou4.aramilgo.ru/teachers/31/fotos/1665837549/BE69A97B-228A-4FEE-B386-9F5EEBA6DF62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36712"/>
            <a:ext cx="5904656" cy="5749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24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ru-RU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«Декада бега»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4" y="764704"/>
            <a:ext cx="4494076" cy="4494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s://dou4.aramilgo.ru/teachers/31/fotos/1663476473/055B52FB-EB60-4F49-953F-3917AF2159B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75527"/>
            <a:ext cx="4451648" cy="4451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84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963488"/>
          </a:xfrm>
        </p:spPr>
        <p:txBody>
          <a:bodyPr>
            <a:normAutofit/>
          </a:bodyPr>
          <a:lstStyle/>
          <a:p>
            <a:r>
              <a:rPr lang="ru-RU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«Народные игры»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123\Desktop\Фото\IMG_75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4841">
            <a:off x="269464" y="1207683"/>
            <a:ext cx="4102351" cy="4102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123\Desktop\Фото\IMG_75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057">
            <a:off x="4774433" y="1060003"/>
            <a:ext cx="4191000" cy="4191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00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«Юные спасатели»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2" descr="https://dou4.aramilgo.ru/teachers/31/fotos/1666680648/5601001D-7DA8-476F-8DB7-B4663C9AE490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1513"/>
            <a:ext cx="4295012" cy="4295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dou4.aramilgo.ru/teachers/31/fotos/1666680648/FC330310-5A9B-41BC-BF78-9F4E5E0C290B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98053"/>
            <a:ext cx="4248472" cy="4248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14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681" y="76130"/>
            <a:ext cx="8229600" cy="1008112"/>
          </a:xfrm>
        </p:spPr>
        <p:txBody>
          <a:bodyPr>
            <a:normAutofit/>
          </a:bodyPr>
          <a:lstStyle/>
          <a:p>
            <a:r>
              <a:rPr lang="ru-RU" sz="4800" b="1" i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«Зимние забавы»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" y="1026263"/>
            <a:ext cx="4392488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749" y="1071397"/>
            <a:ext cx="4366657" cy="4366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60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104</Words>
  <Application>Microsoft Office PowerPoint</Application>
  <PresentationFormat>Экран (4:3)</PresentationFormat>
  <Paragraphs>22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Непрерывная непосредственно-организованная образовательная деятельность </vt:lpstr>
      <vt:lpstr>Мониторинг физических качеств сила, координация, гибкость, выносливость,  равновесие, быстрота, ловкость</vt:lpstr>
      <vt:lpstr>«Правила дорожной безопасности»</vt:lpstr>
      <vt:lpstr>«Декада бега»</vt:lpstr>
      <vt:lpstr>«Народные игры» </vt:lpstr>
      <vt:lpstr>«Юные спасатели» </vt:lpstr>
      <vt:lpstr>«Зимние забавы» </vt:lpstr>
      <vt:lpstr> «Соревнования по конькобежному спорту среди воспитанников детских садов АГО»  </vt:lpstr>
      <vt:lpstr>«Масленичные гуляния» </vt:lpstr>
      <vt:lpstr>«1 апреля – день смеха» </vt:lpstr>
      <vt:lpstr>«Декада бега» </vt:lpstr>
      <vt:lpstr>«День отца» </vt:lpstr>
      <vt:lpstr>«Вечерняя лыжная прогулка» </vt:lpstr>
      <vt:lpstr>«День защитника отечества»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123</cp:lastModifiedBy>
  <cp:revision>37</cp:revision>
  <dcterms:created xsi:type="dcterms:W3CDTF">2023-04-17T04:11:05Z</dcterms:created>
  <dcterms:modified xsi:type="dcterms:W3CDTF">2023-04-18T08:36:25Z</dcterms:modified>
</cp:coreProperties>
</file>