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3" r:id="rId6"/>
    <p:sldId id="260" r:id="rId7"/>
    <p:sldId id="264" r:id="rId8"/>
    <p:sldId id="265" r:id="rId9"/>
    <p:sldId id="274" r:id="rId10"/>
    <p:sldId id="270" r:id="rId11"/>
    <p:sldId id="269" r:id="rId12"/>
    <p:sldId id="275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5" autoAdjust="0"/>
    <p:restoredTop sz="94660"/>
  </p:normalViewPr>
  <p:slideViewPr>
    <p:cSldViewPr>
      <p:cViewPr varScale="1">
        <p:scale>
          <a:sx n="97" d="100"/>
          <a:sy n="97" d="100"/>
        </p:scale>
        <p:origin x="-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718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6823" y="2852936"/>
            <a:ext cx="77768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rgbClr val="FF0000"/>
                </a:solidFill>
                <a:latin typeface="+mj-lt"/>
              </a:rPr>
              <a:t>Анализ итогов 2022-2023 учебного 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года по физкультурно оздоровительной работе в         средней </a:t>
            </a:r>
            <a:r>
              <a:rPr lang="ru-RU" sz="3200" b="1" dirty="0">
                <a:solidFill>
                  <a:srgbClr val="FF0000"/>
                </a:solidFill>
                <a:latin typeface="+mj-lt"/>
              </a:rPr>
              <a:t>группе  №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10 «Березки»</a:t>
            </a:r>
          </a:p>
          <a:p>
            <a:pPr algn="just"/>
            <a:endParaRPr lang="ru-RU" sz="3200" dirty="0" smtClean="0">
              <a:solidFill>
                <a:srgbClr val="FF0000"/>
              </a:solidFill>
              <a:latin typeface="+mj-lt"/>
            </a:endParaRPr>
          </a:p>
          <a:p>
            <a:pPr algn="r"/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Подготовила инструктор по физической культуре </a:t>
            </a:r>
            <a:endParaRPr lang="ru-RU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r"/>
            <a:r>
              <a:rPr lang="ru-RU" sz="2000" b="1" dirty="0" smtClean="0">
                <a:solidFill>
                  <a:prstClr val="black"/>
                </a:solidFill>
                <a:ea typeface="+mj-ea"/>
                <a:cs typeface="+mj-cs"/>
              </a:rPr>
              <a:t>Сорокина </a:t>
            </a:r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Мария Сергеевна </a:t>
            </a:r>
            <a:b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b="1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b="1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43" y="775733"/>
            <a:ext cx="2016224" cy="20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304256" cy="283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4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«Вечерняя лыжная прогулка»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dou4.aramilgo.ru/teachers/31/fotos/1673946924/B71C249C-BC37-46B8-9787-7130F3B93BDB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8780"/>
            <a:ext cx="4107360" cy="4107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ou4.aramilgo.ru/teachers/31/fotos/1673946924/997BBBA7-C03A-4538-A8C3-8B5E137660D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88" y="1412776"/>
            <a:ext cx="4179368" cy="4179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ru-RU" sz="48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защитника отечества» </a:t>
            </a: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184576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братьев и сестер»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6998" r="4472" b="6061"/>
          <a:stretch/>
        </p:blipFill>
        <p:spPr bwMode="auto">
          <a:xfrm rot="5400000">
            <a:off x="3780952" y="1915792"/>
            <a:ext cx="5254503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2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80920" cy="1296144"/>
          </a:xfrm>
        </p:spPr>
        <p:txBody>
          <a:bodyPr/>
          <a:lstStyle/>
          <a:p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20205" r="-339" b="14772"/>
          <a:stretch/>
        </p:blipFill>
        <p:spPr bwMode="auto">
          <a:xfrm>
            <a:off x="971600" y="1556792"/>
            <a:ext cx="724085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5445224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kern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Занимайтесь спортом!  Здоровья вам и вашим детям!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0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kern="0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Направление деятельности  </a:t>
            </a:r>
            <a:r>
              <a:rPr lang="ru-RU" sz="2800" i="1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+mj-cs"/>
              </a:rPr>
              <a:t>«Повышение эффективности физического воспитания дошкольников» </a:t>
            </a:r>
            <a:br>
              <a:rPr lang="ru-RU" sz="2800" i="1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+mj-cs"/>
              </a:rPr>
            </a:br>
            <a:r>
              <a:rPr lang="ru-RU" sz="3600" b="1" i="1" kern="0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Задачи:</a:t>
            </a:r>
            <a:r>
              <a:rPr lang="ru-RU" sz="20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/>
            </a:r>
            <a:br>
              <a:rPr lang="ru-RU" sz="20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</a:b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+mj-cs"/>
              </a:rPr>
              <a:t>- Сформировать основы культуры здоровья, в том числе ценностей здорового образа жизни, начальных представлений о здоровом образе жизни.</a:t>
            </a:r>
            <a:b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+mj-cs"/>
              </a:rPr>
            </a:b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+mj-cs"/>
              </a:rPr>
              <a:t>- Активировать и обогатить представление родителей о важности занятия физической культуры и вовлечение в непосредственную деятельность детского сада.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018784"/>
          </a:xfrm>
        </p:spPr>
        <p:txBody>
          <a:bodyPr/>
          <a:lstStyle/>
          <a:p>
            <a:r>
              <a:rPr lang="ru-RU" sz="24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Непрерывная непосредственно-организованная образовательная деятельность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123\Desktop\фото\Занятия, зарядки\IMG_8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1" y="937291"/>
            <a:ext cx="288032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63760"/>
            <a:ext cx="2943134" cy="2943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dou4.aramilgo.ru/teachers/31/fotos/1679564602/BACF0384-CD7B-4DD9-824C-A2F257A36B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07" y="3610206"/>
            <a:ext cx="3159816" cy="3159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80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ou4.aramilgo.ru/teachers/31/fotos/1673760453/8161A61C-51EF-4204-8086-37B502D1A03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2843808" y="3537014"/>
            <a:ext cx="3317087" cy="3317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dou4.aramilgo.ru/teachers/31/fotos/1673760453/7651A4AB-03A2-4193-AA17-003BB10E0D38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080645" y="2104931"/>
            <a:ext cx="3631168" cy="1815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ou4.aramilgo.ru/teachers/31/fotos/1679564602/B012877C-1287-48B1-9D80-B2C67F2B51F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206"/>
            <a:ext cx="3816424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" b="49240"/>
          <a:stretch/>
        </p:blipFill>
        <p:spPr bwMode="auto">
          <a:xfrm>
            <a:off x="5080645" y="374338"/>
            <a:ext cx="3612137" cy="173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89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57592" cy="648072"/>
          </a:xfrm>
        </p:spPr>
        <p:txBody>
          <a:bodyPr>
            <a:noAutofit/>
          </a:bodyPr>
          <a:lstStyle/>
          <a:p>
            <a:r>
              <a:rPr lang="ru-RU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Мониторинг физических качеств</a:t>
            </a:r>
            <a:br>
              <a:rPr lang="ru-RU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i="1" kern="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сила, координация, гибкость, </a:t>
            </a:r>
            <a:r>
              <a:rPr lang="ru-RU" sz="1200" b="1" i="1" kern="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выносливость,  </a:t>
            </a:r>
            <a:r>
              <a:rPr lang="ru-RU" sz="1200" b="1" i="1" kern="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равновесие, быстрота, ловкость</a:t>
            </a:r>
            <a:endParaRPr lang="ru-RU" sz="1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338"/>
              </p:ext>
            </p:extLst>
          </p:nvPr>
        </p:nvGraphicFramePr>
        <p:xfrm>
          <a:off x="251520" y="5805264"/>
          <a:ext cx="1368152" cy="864096"/>
        </p:xfrm>
        <a:graphic>
          <a:graphicData uri="http://schemas.openxmlformats.org/drawingml/2006/table">
            <a:tbl>
              <a:tblPr/>
              <a:tblGrid>
                <a:gridCol w="1368152"/>
              </a:tblGrid>
              <a:tr h="2160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Низкий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– 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Средний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 – 2,4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Высокий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– 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852813"/>
              </p:ext>
            </p:extLst>
          </p:nvPr>
        </p:nvGraphicFramePr>
        <p:xfrm>
          <a:off x="1619672" y="764704"/>
          <a:ext cx="7128793" cy="5474654"/>
        </p:xfrm>
        <a:graphic>
          <a:graphicData uri="http://schemas.openxmlformats.org/drawingml/2006/table">
            <a:tbl>
              <a:tblPr/>
              <a:tblGrid>
                <a:gridCol w="1387138"/>
                <a:gridCol w="553774"/>
                <a:gridCol w="555644"/>
                <a:gridCol w="853109"/>
                <a:gridCol w="853109"/>
                <a:gridCol w="845626"/>
                <a:gridCol w="860594"/>
                <a:gridCol w="860594"/>
                <a:gridCol w="359205"/>
              </a:tblGrid>
              <a:tr h="1332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Ф.И. учащегося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Итоговый (май)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6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СИЛА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метание набивного мешочка 250 гр.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ЛОВКОСТЬ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прыжок в длину с места толчком двумя ногами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ГИБКОСТЬ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Наклон вперед из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/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положения стоя на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гимнастической скамье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(от уровня скамьи – см)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ВЫНОСЛИВОСТЬ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Поднимание туловища из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/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положения лежа на спине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(количество раз за 30 с)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ВЫНОСЛИВОСТЬ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бег вокруг детского сада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БЫСТРОТА Бег на 30 м (с)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ЛОВКОСТЬ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владение мячом (подбрасывание мяча вверх и ловля двумя руками, отбивание мяча о пол двумя руками, ведение мяча ногами "элемент футбола"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</a:t>
                      </a:r>
                    </a:p>
                  </a:txBody>
                  <a:tcPr marL="6049" marR="6049" marT="6049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Ахметов Николай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213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Ахмантурова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Эмилия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Баранов Давид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Бурцев Данил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Бутакова Арина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1,3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Винокурова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Ева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1,7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Галянина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Татьяна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Гилева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Дарья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Гилев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Степан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Грехова Мария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Зудихина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Ксения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2,3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0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Кайсаров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Максимиллиан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2,3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Калугин Степан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Лапина София</a:t>
                      </a:r>
                    </a:p>
                  </a:txBody>
                  <a:tcPr marL="6049" marR="6049" marT="604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Мякишев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Арсений</a:t>
                      </a:r>
                    </a:p>
                  </a:txBody>
                  <a:tcPr marL="6049" marR="6049" marT="604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Курнев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Тимофей</a:t>
                      </a:r>
                    </a:p>
                  </a:txBody>
                  <a:tcPr marL="6049" marR="6049" marT="604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Новик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Аделина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49" marR="6049" marT="604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2,1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Окулова Дарья</a:t>
                      </a:r>
                    </a:p>
                  </a:txBody>
                  <a:tcPr marL="6049" marR="6049" marT="604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Патрушева Алина</a:t>
                      </a:r>
                    </a:p>
                  </a:txBody>
                  <a:tcPr marL="6049" marR="6049" marT="604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Потеряев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Даниил</a:t>
                      </a:r>
                    </a:p>
                  </a:txBody>
                  <a:tcPr marL="6049" marR="6049" marT="604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Фролов Дмитрий</a:t>
                      </a:r>
                    </a:p>
                  </a:txBody>
                  <a:tcPr marL="6049" marR="6049" marT="604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034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Чеботина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Виталина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49" marR="6049" marT="604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468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Шамов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Егор</a:t>
                      </a:r>
                    </a:p>
                  </a:txBody>
                  <a:tcPr marL="6049" marR="6049" marT="604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3324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Яшин Никита</a:t>
                      </a:r>
                    </a:p>
                  </a:txBody>
                  <a:tcPr marL="6049" marR="6049" marT="604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6049" marR="6049" marT="6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8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«Декада бега»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328592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8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52128"/>
          </a:xfrm>
        </p:spPr>
        <p:txBody>
          <a:bodyPr>
            <a:normAutofit/>
          </a:bodyPr>
          <a:lstStyle/>
          <a:p>
            <a:r>
              <a:rPr lang="ru-RU" sz="48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Масленичные гуляния»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256584" cy="524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/>
          <a:lstStyle/>
          <a:p>
            <a:r>
              <a:rPr lang="ru-RU" sz="48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«1 апреля – день смеха»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4680520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7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30903"/>
            <a:ext cx="8229600" cy="1080120"/>
          </a:xfrm>
        </p:spPr>
        <p:txBody>
          <a:bodyPr/>
          <a:lstStyle/>
          <a:p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отца»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83" y="764704"/>
            <a:ext cx="4441861" cy="4441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14135"/>
          <a:stretch/>
        </p:blipFill>
        <p:spPr bwMode="auto">
          <a:xfrm>
            <a:off x="4644008" y="764704"/>
            <a:ext cx="4392488" cy="449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7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415</Words>
  <Application>Microsoft Office PowerPoint</Application>
  <PresentationFormat>Экран (4:3)</PresentationFormat>
  <Paragraphs>245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Непрерывная непосредственно-организованная образовательная деятельность </vt:lpstr>
      <vt:lpstr>Презентация PowerPoint</vt:lpstr>
      <vt:lpstr>Мониторинг физических качеств сила, координация, гибкость, выносливость,  равновесие, быстрота, ловкость</vt:lpstr>
      <vt:lpstr>«Декада бега»</vt:lpstr>
      <vt:lpstr>«Масленичные гуляния» </vt:lpstr>
      <vt:lpstr>«1 апреля – день смеха» </vt:lpstr>
      <vt:lpstr>«День отца» </vt:lpstr>
      <vt:lpstr>«Вечерняя лыжная прогулка» </vt:lpstr>
      <vt:lpstr>«День защитника отечества» </vt:lpstr>
      <vt:lpstr>«День братьев и сестер»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61</cp:revision>
  <dcterms:created xsi:type="dcterms:W3CDTF">2023-04-17T04:11:05Z</dcterms:created>
  <dcterms:modified xsi:type="dcterms:W3CDTF">2023-05-15T04:39:36Z</dcterms:modified>
</cp:coreProperties>
</file>