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92888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«Солнышко»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занятиях по физической культуре </a:t>
            </a:r>
            <a:r>
              <a:rPr lang="ru-RU" dirty="0"/>
              <a:t> 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429000"/>
            <a:ext cx="4096544" cy="2376264"/>
          </a:xfrm>
        </p:spPr>
        <p:txBody>
          <a:bodyPr>
            <a:normAutofit/>
          </a:bodyPr>
          <a:lstStyle/>
          <a:p>
            <a:pPr algn="r"/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r"/>
            <a:r>
              <a:rPr lang="ru-RU" sz="17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Инструктор </a:t>
            </a:r>
            <a:r>
              <a:rPr lang="ru-RU" sz="170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физической </a:t>
            </a:r>
            <a:r>
              <a:rPr lang="ru-RU" sz="1700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культуре Сорокина Мария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4060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-11450"/>
            <a:ext cx="9144000" cy="686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5661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383838"/>
                </a:solidFill>
                <a:latin typeface="Open Sans"/>
              </a:rPr>
              <a:t/>
            </a:r>
            <a:br>
              <a:rPr lang="ru-RU" sz="2700" dirty="0" smtClean="0">
                <a:solidFill>
                  <a:srgbClr val="383838"/>
                </a:solidFill>
                <a:latin typeface="Open Sans"/>
              </a:rPr>
            </a:br>
            <a:r>
              <a:rPr lang="ru-RU" sz="2700" dirty="0">
                <a:solidFill>
                  <a:srgbClr val="383838"/>
                </a:solidFill>
                <a:latin typeface="Open Sans"/>
              </a:rPr>
              <a:t/>
            </a:r>
            <a:br>
              <a:rPr lang="ru-RU" sz="2700" dirty="0">
                <a:solidFill>
                  <a:srgbClr val="383838"/>
                </a:solidFill>
                <a:latin typeface="Open Sans"/>
              </a:rPr>
            </a:br>
            <a:r>
              <a:rPr lang="ru-RU" sz="2700" dirty="0" smtClean="0">
                <a:solidFill>
                  <a:srgbClr val="383838"/>
                </a:solidFill>
                <a:latin typeface="Open Sans"/>
              </a:rPr>
              <a:t/>
            </a:r>
            <a:br>
              <a:rPr lang="ru-RU" sz="2700" dirty="0" smtClean="0">
                <a:solidFill>
                  <a:srgbClr val="383838"/>
                </a:solidFill>
                <a:latin typeface="Open Sans"/>
              </a:rPr>
            </a:br>
            <a:r>
              <a:rPr lang="ru-RU" sz="2700" dirty="0">
                <a:solidFill>
                  <a:srgbClr val="383838"/>
                </a:solidFill>
                <a:latin typeface="Open Sans"/>
              </a:rPr>
              <a:t/>
            </a:r>
            <a:br>
              <a:rPr lang="ru-RU" sz="2700" dirty="0">
                <a:solidFill>
                  <a:srgbClr val="383838"/>
                </a:solidFill>
                <a:latin typeface="Open Sans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в качественных изменениях показателей: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слухового 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зрительного 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тактильного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внимания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восприятия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памяти детей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Совершенствуется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дыхательной, двигательной и других систем.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удовольствием занимаются </a:t>
            </a: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логоритмикой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приобретая представления о здоровом образе жизни, доброжелательном отношении к окружающим людям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Кроме огромной пользы ребёнку - занятия по </a:t>
            </a:r>
            <a:r>
              <a:rPr lang="ru-RU" sz="2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логоритмике</a:t>
            </a:r>
            <a:r>
              <a:rPr lang="ru-RU" sz="2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весёлые и увлекательные!</a:t>
            </a:r>
            <a:r>
              <a:rPr lang="ru-RU" sz="27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-11450"/>
            <a:ext cx="9144000" cy="686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28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11256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Open Sans"/>
              </a:rPr>
              <a:t>Что же такое </a:t>
            </a:r>
            <a:r>
              <a:rPr lang="ru-RU" sz="4000" b="1" i="1" dirty="0" err="1">
                <a:solidFill>
                  <a:srgbClr val="FF0000"/>
                </a:solidFill>
                <a:latin typeface="Open Sans"/>
              </a:rPr>
              <a:t>логоритмика</a:t>
            </a:r>
            <a:r>
              <a:rPr lang="ru-RU" sz="4000" b="1" i="1" dirty="0" smtClean="0">
                <a:solidFill>
                  <a:srgbClr val="FF0000"/>
                </a:solidFill>
                <a:latin typeface="Open Sans"/>
              </a:rPr>
              <a:t>?</a:t>
            </a:r>
            <a:br>
              <a:rPr lang="ru-RU" sz="4000" b="1" i="1" dirty="0" smtClean="0">
                <a:solidFill>
                  <a:srgbClr val="FF0000"/>
                </a:solidFill>
                <a:latin typeface="Open Sans"/>
              </a:rPr>
            </a:b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это система упражнений, заданий, игр на основе сочетания музыки, движения, слова, направленная на решение коррекционных, образовательных и оздоровительных задач. </a:t>
            </a:r>
            <a:endParaRPr lang="ru-RU" sz="27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4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0302" cy="424847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 работы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активизация одновременно всех видов памяти: слуховой, зрительной, двигательной.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9128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844300" cy="4536504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1" y="116632"/>
            <a:ext cx="4174749" cy="2783167"/>
          </a:xfrm>
        </p:spPr>
      </p:pic>
      <p:pic>
        <p:nvPicPr>
          <p:cNvPr id="2050" name="Picture 2" descr="C:\Users\123\Desktop\Новая папка\IMGP2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6" y="1"/>
            <a:ext cx="91553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5148571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>
                <a:solidFill>
                  <a:srgbClr val="FF0000"/>
                </a:solidFill>
                <a:latin typeface="Open Sans"/>
              </a:rPr>
              <a:t>Реализация задач во время НОД</a:t>
            </a:r>
            <a:r>
              <a:rPr lang="ru-RU" sz="3200" b="1" i="1" dirty="0" smtClean="0">
                <a:solidFill>
                  <a:srgbClr val="FF0000"/>
                </a:solidFill>
                <a:latin typeface="Open Sans"/>
              </a:rPr>
              <a:t>.</a:t>
            </a:r>
            <a:br>
              <a:rPr lang="ru-RU" sz="3200" b="1" i="1" dirty="0" smtClean="0">
                <a:solidFill>
                  <a:srgbClr val="FF0000"/>
                </a:solidFill>
                <a:latin typeface="Open Sans"/>
              </a:rPr>
            </a:br>
            <a:r>
              <a:rPr lang="ru-RU" sz="2800" b="1" i="1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800" b="1" i="1" dirty="0">
                <a:solidFill>
                  <a:srgbClr val="00B050"/>
                </a:solidFill>
                <a:latin typeface="Open Sans"/>
              </a:rPr>
              <a:t>развитие физических качеств дошкольника; </a:t>
            </a: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800" b="1" i="1" dirty="0">
                <a:solidFill>
                  <a:srgbClr val="00B050"/>
                </a:solidFill>
                <a:latin typeface="Open Sans"/>
              </a:rPr>
              <a:t>развитие пространственной организации движений; </a:t>
            </a: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800" b="1" i="1" dirty="0">
                <a:solidFill>
                  <a:srgbClr val="00B050"/>
                </a:solidFill>
                <a:latin typeface="Open Sans"/>
              </a:rPr>
              <a:t>развитие физиологического и фонационного дыхания; </a:t>
            </a: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800" b="1" i="1" dirty="0">
                <a:solidFill>
                  <a:srgbClr val="00B050"/>
                </a:solidFill>
                <a:latin typeface="Open Sans"/>
              </a:rPr>
              <a:t>развитие чувства ритма; </a:t>
            </a: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800" b="1" i="1" dirty="0">
                <a:solidFill>
                  <a:srgbClr val="00B050"/>
                </a:solidFill>
                <a:latin typeface="Open Sans"/>
              </a:rPr>
              <a:t>развитие переключаемости с одного поля деятельности на другое;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284984"/>
            <a:ext cx="9000493" cy="2304256"/>
          </a:xfrm>
        </p:spPr>
        <p:txBody>
          <a:bodyPr>
            <a:noAutofit/>
          </a:bodyPr>
          <a:lstStyle/>
          <a:p>
            <a:pPr algn="l"/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03" y="154875"/>
            <a:ext cx="3852429" cy="2568286"/>
          </a:xfrm>
          <a:prstGeom prst="rect">
            <a:avLst/>
          </a:prstGeom>
        </p:spPr>
      </p:pic>
      <p:pic>
        <p:nvPicPr>
          <p:cNvPr id="1026" name="Picture 2" descr="C:\Users\123\Desktop\ФОТОГРАФИИ\Дети\Физ. занятия 2017\IMG_0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7419" y="154875"/>
            <a:ext cx="3470525" cy="26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ГРАФИИ\Дети\Физ. занятия 2017\IMG_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698" y="2924944"/>
            <a:ext cx="3466246" cy="25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49"/>
            <a:ext cx="9144000" cy="68694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5530626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>
                <a:solidFill>
                  <a:srgbClr val="FF0000"/>
                </a:solidFill>
                <a:latin typeface="Open Sans"/>
              </a:rPr>
              <a:t>Реализация задач во время НОД. </a:t>
            </a:r>
            <a:r>
              <a:rPr lang="ru-RU" sz="4000" b="1" i="1" dirty="0" smtClean="0">
                <a:solidFill>
                  <a:srgbClr val="FF0000"/>
                </a:solidFill>
                <a:latin typeface="Open Sans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Open Sans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>расширение </a:t>
            </a:r>
            <a:r>
              <a:rPr lang="ru-RU" sz="2700" b="1" i="1" dirty="0">
                <a:solidFill>
                  <a:srgbClr val="00B050"/>
                </a:solidFill>
                <a:latin typeface="Open Sans"/>
              </a:rPr>
              <a:t>лексического запаса; </a:t>
            </a: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7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700" b="1" i="1" dirty="0">
                <a:solidFill>
                  <a:srgbClr val="00B050"/>
                </a:solidFill>
                <a:latin typeface="Open Sans"/>
              </a:rPr>
              <a:t>развитие слухового внимания и зрительной памяти; </a:t>
            </a: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7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700" b="1" i="1" dirty="0">
                <a:solidFill>
                  <a:srgbClr val="00B050"/>
                </a:solidFill>
                <a:latin typeface="Open Sans"/>
              </a:rPr>
              <a:t>совершенствование общей и мелкой моторики; </a:t>
            </a: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7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700" b="1" i="1" dirty="0">
                <a:solidFill>
                  <a:srgbClr val="00B050"/>
                </a:solidFill>
                <a:latin typeface="Open Sans"/>
              </a:rPr>
              <a:t>выработка четких координированных движений во взаимосвязи с речью и с музыкой; </a:t>
            </a: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sz="2700" b="1" i="1" dirty="0" smtClean="0">
                <a:solidFill>
                  <a:srgbClr val="00B050"/>
                </a:solidFill>
                <a:latin typeface="Open Sans"/>
              </a:rPr>
            </a:br>
            <a:r>
              <a:rPr lang="ru-RU" sz="2700" b="1" i="1" dirty="0" smtClean="0">
                <a:solidFill>
                  <a:srgbClr val="00B050"/>
                </a:solidFill>
                <a:latin typeface="Open Sans"/>
              </a:rPr>
              <a:t>- </a:t>
            </a:r>
            <a:r>
              <a:rPr lang="ru-RU" sz="2700" b="1" i="1" dirty="0">
                <a:solidFill>
                  <a:srgbClr val="00B050"/>
                </a:solidFill>
                <a:latin typeface="Open Sans"/>
              </a:rPr>
              <a:t>развитие мелодико-интонационных и просодических компонентов, творческой фантазии и воображения</a:t>
            </a:r>
            <a:r>
              <a:rPr lang="ru-RU" sz="2700" dirty="0">
                <a:solidFill>
                  <a:srgbClr val="00B050"/>
                </a:solidFill>
                <a:latin typeface="Open Sans"/>
              </a:rPr>
              <a:t>. </a:t>
            </a:r>
            <a:endParaRPr lang="ru-RU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3"/>
            <a:ext cx="9138708" cy="68654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1845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используемые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в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детьми:</a:t>
            </a:r>
            <a:r>
              <a:rPr lang="ru-RU" sz="3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Ходьба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маршировка в различных направлениях.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Речевые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с музыкальным и без музыкального сопровождения.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3.Упражнения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регуляцию мышечного тонуса направлены на развитие умения расслаблять и напрягать определённые группы мышц. 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Упражнения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дыхания, голоса и артикуляции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5.Упражнения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активизацию внимания и памяти</a:t>
            </a:r>
            <a:r>
              <a:rPr lang="ru-RU" sz="3100" dirty="0">
                <a:solidFill>
                  <a:srgbClr val="FF0000"/>
                </a:solidFill>
                <a:latin typeface="Open Sans"/>
              </a:rPr>
              <a:t>.</a:t>
            </a:r>
            <a:endParaRPr lang="ru-RU" sz="3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-11450"/>
            <a:ext cx="9144000" cy="686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60851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используемые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в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работе с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детьми: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  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Open Sans"/>
              </a:rPr>
            </a:br>
            <a:r>
              <a:rPr lang="ru-RU" sz="3200" i="1" dirty="0" smtClean="0">
                <a:solidFill>
                  <a:srgbClr val="FF0000"/>
                </a:solidFill>
                <a:latin typeface="Open Sans"/>
              </a:rPr>
              <a:t>1.</a:t>
            </a:r>
            <a:r>
              <a:rPr lang="ru-RU" sz="3200" b="1" i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Счетные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упражнения.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формирующие чувство музыкального размера (метра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чувства темпа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Пальчиковые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игры.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Ритмические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3200" b="1" i="1" dirty="0">
                <a:solidFill>
                  <a:srgbClr val="FF0000"/>
                </a:solidFill>
                <a:latin typeface="Open Sans"/>
              </a:rPr>
              <a:t>.</a:t>
            </a: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6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МАДОУ «Детский сад комбинированного вида №4 «Солнышко» логоритмика на занятиях по физической культуре  </vt:lpstr>
      <vt:lpstr>Что же такое логоритмика? Логоритмика – это система упражнений, заданий, игр на основе сочетания музыки, движения, слова, направленная на решение коррекционных, образовательных и оздоровительных задач. </vt:lpstr>
      <vt:lpstr>Принцип работы логоритмики – активизация одновременно всех видов памяти: слуховой, зрительной, двигательной.</vt:lpstr>
      <vt:lpstr>Презентация PowerPoint</vt:lpstr>
      <vt:lpstr>Реализация задач во время НОД.  - развитие физических качеств дошкольника;  - развитие пространственной организации движений;  - развитие физиологического и фонационного дыхания;  - развитие чувства ритма;  - развитие переключаемости с одного поля деятельности на другое; </vt:lpstr>
      <vt:lpstr>Презентация PowerPoint</vt:lpstr>
      <vt:lpstr>Реализация задач во время НОД.  расширение лексического запаса;  - развитие слухового внимания и зрительной памяти;  - совершенствование общей и мелкой моторики;  - выработка четких координированных движений во взаимосвязи с речью и с музыкой;  - развитие мелодико-интонационных и просодических компонентов, творческой фантазии и воображения. </vt:lpstr>
      <vt:lpstr>Упражнения логоритмики используемые                        в работе с детьми: 1. Ходьба и маршировка в различных направлениях.  2. Речевые упражнения с музыкальным и без музыкального сопровождения.  3.Упражнения на регуляцию мышечного тонуса направлены на развитие умения расслаблять и напрягать определённые группы мышц.  4. Упражнения на развитие дыхания, голоса и артикуляции.  5.Упражнения на активизацию внимания и памяти.</vt:lpstr>
      <vt:lpstr>Упражнения логоритмики используемые                       в работе с детьми:   1. Счетные упражнения.  2.Упражнения, формирующие чувство музыкального размера (метра).  3. Развитие чувства темпа.  4. Пальчиковые игры.  5. Ритмические упражнения.</vt:lpstr>
      <vt:lpstr>    Ожидаемый результат  Отмечается положительная динамика в качественных изменениях показателей:  слухового  зрительного  тактильного внимания  восприятия памяти детей   Совершенствуется работа сердечно-сосудистой, дыхательной, двигательной и других систем.   Дети с удовольствием занимаются логоритмикой, приобретая представления о здоровом образе жизни, доброжелательном отношении к окружающим людям .  Кроме огромной пользы ребёнку - занятия по логоритмике весёлые и увлекательные!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ВЗИМОДЕЙТВИЯ ВОСПИТАТЕЛЯ И ИНСТРУКТОРА ПО ФИЗИЧЕСКОЙ КУЛЬТУРЕ</dc:title>
  <dc:creator>Методический кабинет</dc:creator>
  <cp:lastModifiedBy>123</cp:lastModifiedBy>
  <cp:revision>14</cp:revision>
  <dcterms:created xsi:type="dcterms:W3CDTF">2016-03-30T09:04:07Z</dcterms:created>
  <dcterms:modified xsi:type="dcterms:W3CDTF">2018-04-18T11:02:27Z</dcterms:modified>
</cp:coreProperties>
</file>