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3" autoAdjust="0"/>
    <p:restoredTop sz="94660"/>
  </p:normalViewPr>
  <p:slideViewPr>
    <p:cSldViewPr>
      <p:cViewPr varScale="1">
        <p:scale>
          <a:sx n="69" d="100"/>
          <a:sy n="69" d="100"/>
        </p:scale>
        <p:origin x="570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10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445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911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51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335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155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2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79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9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7133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528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05.10.2017</a:t>
            </a:fld>
            <a:endParaRPr lang="ru-RU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806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16632"/>
            <a:ext cx="83529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А</a:t>
            </a:r>
            <a:r>
              <a:rPr lang="ru-RU" sz="2800" dirty="0" smtClean="0"/>
              <a:t>даптированная </a:t>
            </a:r>
            <a:r>
              <a:rPr lang="ru-RU" sz="2800" dirty="0"/>
              <a:t>программа коррекционно-развивающей работы в группе компенсирующей направленности для детей с тяжёлыми нарушениями речи (общее недоразвитие речи</a:t>
            </a:r>
            <a:r>
              <a:rPr lang="ru-RU" sz="2800" dirty="0" smtClean="0"/>
              <a:t>) </a:t>
            </a:r>
            <a:r>
              <a:rPr lang="ru-RU" sz="2800" dirty="0" smtClean="0"/>
              <a:t>5-7 </a:t>
            </a:r>
            <a:r>
              <a:rPr lang="ru-RU" sz="2800" dirty="0" smtClean="0"/>
              <a:t>лет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8903" y="2132856"/>
            <a:ext cx="43924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Задача</a:t>
            </a:r>
          </a:p>
          <a:p>
            <a:pPr algn="just"/>
            <a:r>
              <a:rPr lang="ru-RU" sz="2800" dirty="0" smtClean="0"/>
              <a:t>Освоение </a:t>
            </a:r>
          </a:p>
          <a:p>
            <a:pPr algn="just"/>
            <a:r>
              <a:rPr lang="ru-RU" sz="2800" dirty="0" smtClean="0"/>
              <a:t>детьми самостоятельной, связной, </a:t>
            </a:r>
          </a:p>
          <a:p>
            <a:pPr algn="just"/>
            <a:r>
              <a:rPr lang="ru-RU" sz="2800" dirty="0" smtClean="0"/>
              <a:t>грамматической правильной речи. </a:t>
            </a:r>
          </a:p>
          <a:p>
            <a:pPr algn="ctr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3468492"/>
            <a:ext cx="4176176" cy="313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57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640"/>
            <a:ext cx="7272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Образовательные области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516" y="122414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Речевое развитие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31280" y="1274050"/>
            <a:ext cx="3590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Познавательное развитие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358" t="-4078" r="-1534" b="4078"/>
          <a:stretch/>
        </p:blipFill>
        <p:spPr>
          <a:xfrm>
            <a:off x="6476817" y="5025249"/>
            <a:ext cx="2376264" cy="1607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16" y="1862508"/>
            <a:ext cx="2993926" cy="16847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16" y="4653136"/>
            <a:ext cx="3244069" cy="18247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516" y="3822139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Восприятие художественной литературы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7964" y="3728244"/>
            <a:ext cx="2433363" cy="18250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263" y="1924925"/>
            <a:ext cx="2592000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5976" y="736076"/>
            <a:ext cx="43924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Социально-коммуникативное развитие  </a:t>
            </a:r>
            <a:endParaRPr lang="ru-RU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91" y="3931639"/>
            <a:ext cx="4483088" cy="252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r="14863"/>
          <a:stretch/>
        </p:blipFill>
        <p:spPr bwMode="auto">
          <a:xfrm>
            <a:off x="5292080" y="3710494"/>
            <a:ext cx="3035767" cy="273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4" r="15841" b="10277"/>
          <a:stretch/>
        </p:blipFill>
        <p:spPr bwMode="auto">
          <a:xfrm>
            <a:off x="395536" y="736076"/>
            <a:ext cx="2520280" cy="298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1337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7" y="323716"/>
            <a:ext cx="4213225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1" r="18112"/>
          <a:stretch/>
        </p:blipFill>
        <p:spPr bwMode="auto">
          <a:xfrm>
            <a:off x="322993" y="1484426"/>
            <a:ext cx="2736839" cy="23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338" y="1681520"/>
            <a:ext cx="3730548" cy="2099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157" y="4178698"/>
            <a:ext cx="4222521" cy="237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9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44" y="1269796"/>
            <a:ext cx="4123048" cy="2319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592" y="4136494"/>
            <a:ext cx="4176464" cy="2349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83768" y="26064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Физическое развитие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2013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332656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Возрастные группы </a:t>
            </a:r>
            <a:endParaRPr lang="ru-R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287524" y="1222671"/>
            <a:ext cx="31323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Старшая группа 5-6 лет 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860032" y="1340768"/>
            <a:ext cx="38884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Подготовительная  к школе группа 6-7лет</a:t>
            </a:r>
            <a:endParaRPr lang="ru-RU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23528" y="2369196"/>
            <a:ext cx="30603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Авакян</a:t>
            </a:r>
            <a:r>
              <a:rPr lang="ru-RU" sz="2800" dirty="0" smtClean="0"/>
              <a:t> Георгий</a:t>
            </a:r>
          </a:p>
          <a:p>
            <a:r>
              <a:rPr lang="ru-RU" sz="2800" dirty="0" smtClean="0"/>
              <a:t>Бельтюков Максим</a:t>
            </a:r>
          </a:p>
          <a:p>
            <a:r>
              <a:rPr lang="ru-RU" sz="2800" dirty="0" smtClean="0"/>
              <a:t>Дьяков Тимофей</a:t>
            </a:r>
          </a:p>
          <a:p>
            <a:r>
              <a:rPr lang="ru-RU" sz="2800" dirty="0" err="1" smtClean="0"/>
              <a:t>Котомцев</a:t>
            </a:r>
            <a:r>
              <a:rPr lang="ru-RU" sz="2800" dirty="0" smtClean="0"/>
              <a:t> Матвей</a:t>
            </a:r>
          </a:p>
          <a:p>
            <a:r>
              <a:rPr lang="ru-RU" sz="2800" dirty="0" smtClean="0"/>
              <a:t>Михайленко Лиза</a:t>
            </a:r>
          </a:p>
          <a:p>
            <a:r>
              <a:rPr lang="ru-RU" sz="2800" dirty="0" smtClean="0"/>
              <a:t>Михайленко Лена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2470829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/>
              <a:t>Калямов</a:t>
            </a:r>
            <a:r>
              <a:rPr lang="ru-RU" sz="2800" dirty="0" smtClean="0"/>
              <a:t> Егор</a:t>
            </a:r>
          </a:p>
          <a:p>
            <a:r>
              <a:rPr lang="ru-RU" sz="2800" dirty="0" smtClean="0"/>
              <a:t>Кузьменко Глеб</a:t>
            </a:r>
          </a:p>
          <a:p>
            <a:r>
              <a:rPr lang="ru-RU" sz="2800" dirty="0" smtClean="0"/>
              <a:t>Теленкова Настя</a:t>
            </a:r>
          </a:p>
          <a:p>
            <a:r>
              <a:rPr lang="ru-RU" sz="2800" dirty="0" smtClean="0"/>
              <a:t>Хакимов Денис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0121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560" y="18864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Образовательная деятельность</a:t>
            </a:r>
          </a:p>
          <a:p>
            <a:pPr algn="ctr"/>
            <a:r>
              <a:rPr lang="ru-RU" sz="2800" dirty="0" smtClean="0"/>
              <a:t>Количество занятий в неделю</a:t>
            </a:r>
            <a:endParaRPr lang="ru-RU" sz="2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298473"/>
              </p:ext>
            </p:extLst>
          </p:nvPr>
        </p:nvGraphicFramePr>
        <p:xfrm>
          <a:off x="1524000" y="1397000"/>
          <a:ext cx="5352256" cy="3134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30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Речевое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Познавательное развитие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Художественно-эстетическое развитие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Физическое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Подгрупповые занятия с учителем-логопедом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Подгрупповые занятия с психологом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Индивидуальные занятия с психологом и логопедом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75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274888"/>
            <a:ext cx="424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Разное </a:t>
            </a:r>
            <a:endParaRPr lang="ru-RU" sz="5400" dirty="0"/>
          </a:p>
        </p:txBody>
      </p:sp>
      <p:sp>
        <p:nvSpPr>
          <p:cNvPr id="3" name="TextBox 2"/>
          <p:cNvSpPr txBox="1"/>
          <p:nvPr/>
        </p:nvSpPr>
        <p:spPr>
          <a:xfrm>
            <a:off x="251520" y="1484784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Протокол родительских собраний в печатном виде</a:t>
            </a:r>
          </a:p>
          <a:p>
            <a:r>
              <a:rPr lang="ru-RU" dirty="0" smtClean="0"/>
              <a:t>Плата за детский сад (должники)</a:t>
            </a:r>
          </a:p>
          <a:p>
            <a:r>
              <a:rPr lang="ru-RU" dirty="0" smtClean="0"/>
              <a:t>Работаем до 13:00</a:t>
            </a:r>
          </a:p>
          <a:p>
            <a:r>
              <a:rPr lang="ru-RU" dirty="0" smtClean="0"/>
              <a:t>Сайт детского сада  </a:t>
            </a:r>
            <a:r>
              <a:rPr lang="en-US" dirty="0" smtClean="0"/>
              <a:t>          dou4.aramilgo.ru</a:t>
            </a:r>
            <a:endParaRPr lang="ru-RU" dirty="0" smtClean="0"/>
          </a:p>
          <a:p>
            <a:r>
              <a:rPr lang="ru-RU" dirty="0" smtClean="0"/>
              <a:t>Активное участие в проектах группы</a:t>
            </a:r>
          </a:p>
          <a:p>
            <a:r>
              <a:rPr lang="ru-RU" dirty="0" smtClean="0"/>
              <a:t>Приобрести футболки для мальчиков</a:t>
            </a:r>
          </a:p>
          <a:p>
            <a:r>
              <a:rPr lang="ru-RU" dirty="0" smtClean="0"/>
              <a:t>Приобрести потолочную карниз</a:t>
            </a:r>
          </a:p>
          <a:p>
            <a:r>
              <a:rPr lang="ru-RU" dirty="0" smtClean="0"/>
              <a:t>Родителям следует приходить в 17:30 (кружки)</a:t>
            </a:r>
          </a:p>
          <a:p>
            <a:r>
              <a:rPr lang="ru-RU" dirty="0" smtClean="0"/>
              <a:t>Новогодние подарки</a:t>
            </a:r>
          </a:p>
          <a:p>
            <a:r>
              <a:rPr lang="ru-RU" dirty="0" smtClean="0"/>
              <a:t>Подарки на дни рождения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665626"/>
      </p:ext>
    </p:extLst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161</TotalTime>
  <Words>157</Words>
  <Application>Microsoft Office PowerPoint</Application>
  <PresentationFormat>Экран (4:3)</PresentationFormat>
  <Paragraphs>50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Calibri</vt:lpstr>
      <vt:lpstr>Monotype Corsiva</vt:lpstr>
      <vt:lpstr>La mente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16</cp:revision>
  <dcterms:created xsi:type="dcterms:W3CDTF">2017-10-04T04:20:43Z</dcterms:created>
  <dcterms:modified xsi:type="dcterms:W3CDTF">2017-10-05T11:45:50Z</dcterms:modified>
</cp:coreProperties>
</file>