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9" r:id="rId12"/>
    <p:sldId id="270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6000">
              <a:srgbClr val="FF6633"/>
            </a:gs>
            <a:gs pos="56000">
              <a:srgbClr val="FFFF00"/>
            </a:gs>
            <a:gs pos="83000">
              <a:srgbClr val="01A78F"/>
            </a:gs>
            <a:gs pos="100000">
              <a:srgbClr val="3366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65527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Родительское собрание по теме «</a:t>
            </a:r>
            <a:r>
              <a:rPr lang="ru-RU" sz="5400" b="1" smtClean="0">
                <a:solidFill>
                  <a:srgbClr val="002060"/>
                </a:solidFill>
                <a:latin typeface="Monotype Corsiva" pitchFamily="66" charset="0"/>
              </a:rPr>
              <a:t>Мастерим вместе с детьми» 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4797151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Проводит </a:t>
            </a:r>
            <a:r>
              <a:rPr lang="en-US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Мингалева</a:t>
            </a:r>
            <a:r>
              <a:rPr lang="ru-RU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 Ирина Александровна </a:t>
            </a:r>
          </a:p>
          <a:p>
            <a:r>
              <a:rPr lang="ru-RU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en-US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smtClean="0">
                <a:solidFill>
                  <a:srgbClr val="009600"/>
                </a:solidFill>
                <a:latin typeface="Times New Roman" pitchFamily="18" charset="0"/>
                <a:cs typeface="Times New Roman" pitchFamily="18" charset="0"/>
              </a:rPr>
              <a:t>КК</a:t>
            </a:r>
            <a:endParaRPr lang="ru-RU" sz="2800" dirty="0">
              <a:solidFill>
                <a:srgbClr val="009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5200"/>
          <a:stretch/>
        </p:blipFill>
        <p:spPr bwMode="auto">
          <a:xfrm>
            <a:off x="1929895" y="2321415"/>
            <a:ext cx="4852162" cy="41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60648"/>
            <a:ext cx="6048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9600"/>
                </a:solidFill>
                <a:latin typeface="Monotype Corsiva" pitchFamily="66" charset="0"/>
              </a:rPr>
              <a:t>Солнышко из гофротрубочек </a:t>
            </a:r>
            <a:endParaRPr lang="ru-RU" sz="6600" dirty="0">
              <a:solidFill>
                <a:srgbClr val="009600"/>
              </a:solidFill>
              <a:latin typeface="Monotype Corsiva" pitchFamily="66" charset="0"/>
            </a:endParaRPr>
          </a:p>
        </p:txBody>
      </p:sp>
      <p:pic>
        <p:nvPicPr>
          <p:cNvPr id="3" name="Solnechnaya_-_Muzyka_dush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3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332656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Мастер-класс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«Развитие мелкой моторики через создание объемных фигур из гофротрубочек»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494" y="22048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Гофротрубочки – техника  создания объемных фигур используя трубочки из гофрированной бумаги. Гофротрубочки получаются путем накручивания бумаги или салфетки на карандаш,  палочку или спичку с последующим сжатием.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4" y="4653136"/>
            <a:ext cx="2571180" cy="199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47" y="4607861"/>
            <a:ext cx="26955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54" y="4694276"/>
            <a:ext cx="1359407" cy="187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891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56895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Для работы потребуется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салфетки желтого цвета, ножницы, карандаши для накручивания салфеток, клей, косточки, картон он будет являться поверхностью для декорирования.  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Возьмем салфетку. Разрежем на четыре квадрата по линиям сгиба. 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Возьмем карандаш положим его на край салфетки и намотаем салфетку на карандаш. 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Салфетку сжимаем с обеих сторон к середине, чтобы получилась гармошка. 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Полученную гофротрубочку снимаем с карандаша. Такую последовательность проделываем со всеми салфетками.</a:t>
            </a:r>
          </a:p>
          <a:p>
            <a:pPr marL="342900" indent="-3429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Приклеиваем гофротрубочки по намеченным линиям на картоне.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87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2615" y="428851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Солнышко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8" t="25595" r="29552" b="24692"/>
          <a:stretch/>
        </p:blipFill>
        <p:spPr bwMode="auto">
          <a:xfrm>
            <a:off x="395536" y="4039999"/>
            <a:ext cx="3312367" cy="263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r="22403"/>
          <a:stretch/>
        </p:blipFill>
        <p:spPr bwMode="auto">
          <a:xfrm>
            <a:off x="4011169" y="260601"/>
            <a:ext cx="3848113" cy="311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4337" y="5085184"/>
            <a:ext cx="2504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своими</a:t>
            </a:r>
            <a:r>
              <a:rPr lang="ru-RU" sz="5400" dirty="0" smtClean="0"/>
              <a:t> 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6722388" y="5750658"/>
            <a:ext cx="227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Monotype Corsiva" pitchFamily="66" charset="0"/>
              </a:rPr>
              <a:t>р</a:t>
            </a:r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уками 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20587" r="15689"/>
          <a:stretch/>
        </p:blipFill>
        <p:spPr bwMode="auto">
          <a:xfrm>
            <a:off x="971599" y="260601"/>
            <a:ext cx="2160240" cy="329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4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2042267"/>
            <a:ext cx="5256584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8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 внимание !</a:t>
            </a:r>
            <a:endParaRPr lang="ru-RU" sz="8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4" name="Picture 2" descr="C:\Users\admin\Desktop\ДЕТИ_ИГРАЮТ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5" y="0"/>
            <a:ext cx="4410075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489" y="764704"/>
            <a:ext cx="74168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больше нужен пример для подражания, чем критика.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Вместо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того, чтобы критиковать детей, показывайте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 свои примеры.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некоторое время они невольно будут повторять за вами.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Жозеф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Жубер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Воспитывая своего ребенка,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воспитываете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себя,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утверждая тем самым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социальное предназначения.</a:t>
            </a: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Василий Сухомлинский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36712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Мелкая моторика способствует развитию головного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мозг ребёнка,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стимулирует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речи,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творческую способность,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фантазию.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Простые движения помогают убрать напряжение не только с самих рук, но и расслабить мышцы всего тела. Они способны улучшить произношение многих звуков. В общем, чем лучше работают пальцы и вся кисть, тем лучше ребёнок говорит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Огромное значение для развития тонких движении пальцев имеет работа с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бумагой, пластилином, конструктором и т. д. </a:t>
            </a:r>
          </a:p>
          <a:p>
            <a:pPr algn="just"/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36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Мелкая моторика – это способность выполнять мелкие и точные движения кистями и пальцами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2936"/>
            <a:ext cx="6131200" cy="344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9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3246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Мелкая моторика развивается при работе 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J:\детский сад\4 группа\20161020_0928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b="10155"/>
          <a:stretch/>
        </p:blipFill>
        <p:spPr bwMode="auto">
          <a:xfrm>
            <a:off x="395536" y="1411134"/>
            <a:ext cx="3672409" cy="225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9515" y="85573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 плоскостными фигурами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J:\детский сад\Новая папка\20170202_091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72087"/>
            <a:ext cx="3899926" cy="2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детский сад\фото 4 гр\20161121_0935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12386"/>
          <a:stretch/>
        </p:blipFill>
        <p:spPr bwMode="auto">
          <a:xfrm>
            <a:off x="323529" y="4168757"/>
            <a:ext cx="3932411" cy="24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293" y="3730496"/>
            <a:ext cx="396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 тканью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3730496"/>
            <a:ext cx="404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 настольными играми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75" y="4192161"/>
            <a:ext cx="4246474" cy="238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7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J:\детский сад\фото 4 гр\20160908_1636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/>
          <a:stretch/>
        </p:blipFill>
        <p:spPr bwMode="auto">
          <a:xfrm>
            <a:off x="4741839" y="804242"/>
            <a:ext cx="4190991" cy="25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 b="6998"/>
          <a:stretch/>
        </p:blipFill>
        <p:spPr bwMode="auto">
          <a:xfrm>
            <a:off x="251519" y="804242"/>
            <a:ext cx="4248473" cy="25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188640"/>
            <a:ext cx="437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 пластилином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34165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005064"/>
            <a:ext cx="4072799" cy="242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1071" y="3468456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 мозаикой, конструктором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детский сад\фото 4 гр\20161116_1601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1" r="16359"/>
          <a:stretch/>
        </p:blipFill>
        <p:spPr bwMode="auto">
          <a:xfrm>
            <a:off x="467544" y="3284984"/>
            <a:ext cx="3414409" cy="29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2"/>
          <a:stretch/>
        </p:blipFill>
        <p:spPr bwMode="auto">
          <a:xfrm>
            <a:off x="4541405" y="3766995"/>
            <a:ext cx="3962400" cy="249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0263"/>
            <a:ext cx="3683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20688"/>
            <a:ext cx="34144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С бумагой, салфетками, картоном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9" y="2333054"/>
            <a:ext cx="31051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9" y="2310985"/>
            <a:ext cx="3597945" cy="270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85363"/>
            <a:ext cx="54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Как правильно держать ножницы?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0" y="2769791"/>
            <a:ext cx="20478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32" y="2333054"/>
            <a:ext cx="3450807" cy="268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1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7765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18" y="4199386"/>
            <a:ext cx="2427039" cy="242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" y="1337848"/>
            <a:ext cx="3456384" cy="256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73" y="3898981"/>
            <a:ext cx="3240584" cy="295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7179" y="52251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Как называется наш детский сад?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29" y="1818413"/>
            <a:ext cx="2424810" cy="160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32" y="1357765"/>
            <a:ext cx="29019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6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335</Words>
  <Application>Microsoft Office PowerPoint</Application>
  <PresentationFormat>Экран (4:3)</PresentationFormat>
  <Paragraphs>36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40</cp:revision>
  <dcterms:created xsi:type="dcterms:W3CDTF">2017-02-04T03:48:05Z</dcterms:created>
  <dcterms:modified xsi:type="dcterms:W3CDTF">2017-03-05T17:36:04Z</dcterms:modified>
</cp:coreProperties>
</file>