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57" r:id="rId5"/>
    <p:sldId id="259" r:id="rId6"/>
    <p:sldId id="258" r:id="rId7"/>
    <p:sldId id="264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572" y="2132856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Театр на лопатках  в коррекционно-развивающей работе с детьми имеющими ОВЗ</a:t>
            </a:r>
          </a:p>
          <a:p>
            <a:pPr algn="ctr"/>
            <a:endParaRPr lang="ru-RU" sz="4400" dirty="0" smtClean="0">
              <a:latin typeface="Monotype Corsiva" pitchFamily="66" charset="0"/>
            </a:endParaRPr>
          </a:p>
          <a:p>
            <a:pPr algn="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Мингалева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И.А.</a:t>
            </a:r>
          </a:p>
          <a:p>
            <a:pPr algn="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КК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Monotype Corsiva" pitchFamily="66" charset="0"/>
              </a:rPr>
              <a:t>«Театр – это волшебный мир. Он даёт уроки красоты, морали и нравственности.</a:t>
            </a:r>
          </a:p>
          <a:p>
            <a:pPr algn="just"/>
            <a:endParaRPr lang="ru-RU" sz="3200" dirty="0">
              <a:latin typeface="Monotype Corsiva" pitchFamily="66" charset="0"/>
            </a:endParaRPr>
          </a:p>
          <a:p>
            <a:pPr algn="just"/>
            <a:r>
              <a:rPr lang="ru-RU" sz="3200" dirty="0">
                <a:latin typeface="Monotype Corsiva" pitchFamily="66" charset="0"/>
              </a:rPr>
              <a:t>А чем они богаче, тем успешнее идёт развитие духовного мира детей…" (Б. М. Теплов)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64" y="3429000"/>
            <a:ext cx="5491200" cy="308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2529368" cy="1271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b="14881"/>
          <a:stretch/>
        </p:blipFill>
        <p:spPr bwMode="auto">
          <a:xfrm>
            <a:off x="6418813" y="4869160"/>
            <a:ext cx="2375562" cy="1271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2055"/>
          <a:stretch/>
        </p:blipFill>
        <p:spPr bwMode="auto">
          <a:xfrm>
            <a:off x="3635896" y="3656728"/>
            <a:ext cx="1967947" cy="1309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4"/>
          <a:stretch/>
        </p:blipFill>
        <p:spPr bwMode="auto">
          <a:xfrm>
            <a:off x="301945" y="2737463"/>
            <a:ext cx="2550951" cy="1095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3817" y="5027214"/>
            <a:ext cx="2889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Театр на палочках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3398" y="6205350"/>
            <a:ext cx="294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Театр на крышках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3" y="393909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Театр ходилки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44" y="620535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еатр на лопатках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064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Monotype Corsiva" pitchFamily="66" charset="0"/>
              </a:rPr>
              <a:t>Разнообразие видов театра обеспечивает право на свободу выбора развивая самостоятельность и творческие способности ребенка. 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8438" r="20783" b="29797"/>
          <a:stretch/>
        </p:blipFill>
        <p:spPr bwMode="auto">
          <a:xfrm>
            <a:off x="6444208" y="2737462"/>
            <a:ext cx="2350650" cy="1204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3964065"/>
            <a:ext cx="237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Театр масок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Театр на лопатках</a:t>
            </a:r>
            <a:endParaRPr lang="ru-RU" sz="3200" dirty="0">
              <a:latin typeface="Monotype Corsiva" pitchFamily="66" charset="0"/>
            </a:endParaRPr>
          </a:p>
          <a:p>
            <a:pPr algn="ctr"/>
            <a:endParaRPr lang="ru-RU" sz="2000" dirty="0" smtClean="0">
              <a:latin typeface="Monotype Corsiva" pitchFamily="66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3200" dirty="0" smtClean="0">
                <a:latin typeface="Monotype Corsiva" pitchFamily="66" charset="0"/>
              </a:rPr>
              <a:t>Олицетворение русского фольклора,</a:t>
            </a: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3200" dirty="0" smtClean="0">
                <a:latin typeface="Monotype Corsiva" pitchFamily="66" charset="0"/>
              </a:rPr>
              <a:t>Развитие творческого </a:t>
            </a:r>
          </a:p>
          <a:p>
            <a:pPr algn="just">
              <a:spcAft>
                <a:spcPts val="1200"/>
              </a:spcAft>
            </a:pPr>
            <a:r>
              <a:rPr lang="ru-RU" sz="3200" dirty="0" smtClean="0">
                <a:latin typeface="Monotype Corsiva" pitchFamily="66" charset="0"/>
              </a:rPr>
              <a:t>потенциала,</a:t>
            </a: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3200" dirty="0" smtClean="0">
                <a:latin typeface="Monotype Corsiva" pitchFamily="66" charset="0"/>
              </a:rPr>
              <a:t>Координация текста с </a:t>
            </a:r>
          </a:p>
          <a:p>
            <a:pPr algn="just">
              <a:spcAft>
                <a:spcPts val="1200"/>
              </a:spcAft>
            </a:pPr>
            <a:r>
              <a:rPr lang="ru-RU" sz="3200" dirty="0">
                <a:latin typeface="Monotype Corsiva" pitchFamily="66" charset="0"/>
              </a:rPr>
              <a:t>д</a:t>
            </a:r>
            <a:r>
              <a:rPr lang="ru-RU" sz="3200" dirty="0" smtClean="0">
                <a:latin typeface="Monotype Corsiva" pitchFamily="66" charset="0"/>
              </a:rPr>
              <a:t>вижением рук</a:t>
            </a:r>
            <a:r>
              <a:rPr lang="en-US" sz="3200" dirty="0">
                <a:latin typeface="Monotype Corsiva" pitchFamily="66" charset="0"/>
              </a:rPr>
              <a:t>.</a:t>
            </a:r>
            <a:endParaRPr lang="ru-RU" sz="3200" dirty="0" smtClean="0">
              <a:latin typeface="Monotype Corsiva" pitchFamily="66" charset="0"/>
            </a:endParaRPr>
          </a:p>
          <a:p>
            <a:pPr algn="just">
              <a:spcAft>
                <a:spcPts val="1200"/>
              </a:spcAft>
            </a:pPr>
            <a:endParaRPr lang="ru-RU" sz="3200" dirty="0" smtClean="0">
              <a:latin typeface="Monotype Corsiva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ru-RU" sz="3200" dirty="0" smtClean="0">
              <a:latin typeface="Monotype Corsiva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ru-RU" sz="3200" dirty="0" smtClean="0">
              <a:latin typeface="Monotype Corsiva" pitchFamily="66" charset="0"/>
            </a:endParaRPr>
          </a:p>
        </p:txBody>
      </p:sp>
      <p:pic>
        <p:nvPicPr>
          <p:cNvPr id="2052" name="Picture 4" descr="https://ds03.infourok.ru/uploads/ex/114a/00008679-63c6dab8/hello_html_21d5f9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 bwMode="auto">
          <a:xfrm>
            <a:off x="573872" y="4424669"/>
            <a:ext cx="2808312" cy="2259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2.searchmasterclass.net/uploads/posts/2013-06-26/image_204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" b="10383"/>
          <a:stretch/>
        </p:blipFill>
        <p:spPr bwMode="auto">
          <a:xfrm>
            <a:off x="5286118" y="1963937"/>
            <a:ext cx="3390338" cy="2411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669" y="210633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При изготовлении театра дети развивают</a:t>
            </a:r>
            <a:r>
              <a:rPr lang="en-US" sz="2800" dirty="0" smtClean="0">
                <a:latin typeface="Monotype Corsiva" pitchFamily="66" charset="0"/>
              </a:rPr>
              <a:t>:</a:t>
            </a:r>
            <a:endParaRPr lang="ru-RU" sz="2800" dirty="0" smtClean="0">
              <a:latin typeface="Monotype Corsiva" pitchFamily="66" charset="0"/>
            </a:endParaRP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Мелкую моторику,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Дыхательный аппарат,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Чувство формы и цвета. </a:t>
            </a: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37" y="4832944"/>
            <a:ext cx="2648009" cy="14887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90" y="2827541"/>
            <a:ext cx="2743200" cy="154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3" y="2866013"/>
            <a:ext cx="2648439" cy="1489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09" y="5009369"/>
            <a:ext cx="2335335" cy="1312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9" y="4840531"/>
            <a:ext cx="2633663" cy="1481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88640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Коррекционно-развивающие задачи.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12776"/>
            <a:ext cx="8208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Развитие </a:t>
            </a:r>
            <a:r>
              <a:rPr lang="ru-RU" sz="2800" b="1" dirty="0">
                <a:latin typeface="Monotype Corsiva" pitchFamily="66" charset="0"/>
              </a:rPr>
              <a:t>речи </a:t>
            </a:r>
            <a:r>
              <a:rPr lang="ru-RU" sz="2800" b="1" dirty="0" smtClean="0">
                <a:latin typeface="Monotype Corsiva" pitchFamily="66" charset="0"/>
              </a:rPr>
              <a:t>детей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Развитие </a:t>
            </a:r>
            <a:r>
              <a:rPr lang="ru-RU" sz="2800" b="1" dirty="0">
                <a:latin typeface="Monotype Corsiva" pitchFamily="66" charset="0"/>
              </a:rPr>
              <a:t>артикуляционного </a:t>
            </a:r>
            <a:r>
              <a:rPr lang="ru-RU" sz="2800" b="1" dirty="0" smtClean="0">
                <a:latin typeface="Monotype Corsiva" pitchFamily="66" charset="0"/>
              </a:rPr>
              <a:t>аппарата</a:t>
            </a:r>
            <a:endParaRPr lang="ru-RU" sz="2800" b="1" dirty="0">
              <a:latin typeface="Monotype Corsiva" pitchFamily="66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latin typeface="Monotype Corsiva" pitchFamily="66" charset="0"/>
              </a:rPr>
              <a:t>Развитие </a:t>
            </a:r>
            <a:r>
              <a:rPr lang="ru-RU" sz="2800" b="1" dirty="0">
                <a:latin typeface="Monotype Corsiva" pitchFamily="66" charset="0"/>
              </a:rPr>
              <a:t>мимики, интонационной выразительности 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4.   Развитие </a:t>
            </a:r>
            <a:r>
              <a:rPr lang="ru-RU" sz="2800" b="1" dirty="0">
                <a:latin typeface="Monotype Corsiva" pitchFamily="66" charset="0"/>
              </a:rPr>
              <a:t>координации </a:t>
            </a:r>
            <a:r>
              <a:rPr lang="ru-RU" sz="2800" b="1" dirty="0" smtClean="0">
                <a:latin typeface="Monotype Corsiva" pitchFamily="66" charset="0"/>
              </a:rPr>
              <a:t>движений</a:t>
            </a:r>
            <a:endParaRPr lang="ru-RU" sz="2800" b="1" dirty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5.   Развитие </a:t>
            </a:r>
            <a:r>
              <a:rPr lang="ru-RU" sz="2800" b="1" dirty="0">
                <a:latin typeface="Monotype Corsiva" pitchFamily="66" charset="0"/>
              </a:rPr>
              <a:t>психических </a:t>
            </a:r>
            <a:r>
              <a:rPr lang="ru-RU" sz="2800" b="1" dirty="0" smtClean="0">
                <a:latin typeface="Monotype Corsiva" pitchFamily="66" charset="0"/>
              </a:rPr>
              <a:t>процессов</a:t>
            </a:r>
            <a:endParaRPr lang="ru-RU" sz="2800" b="1" dirty="0">
              <a:latin typeface="Monotype Corsiva" pitchFamily="66" charset="0"/>
            </a:endParaRPr>
          </a:p>
          <a:p>
            <a:pPr marL="514350" indent="-514350">
              <a:buAutoNum type="arabicPeriod" startAt="6"/>
            </a:pPr>
            <a:r>
              <a:rPr lang="ru-RU" sz="2800" b="1" dirty="0" smtClean="0">
                <a:latin typeface="Monotype Corsiva" pitchFamily="66" charset="0"/>
              </a:rPr>
              <a:t>Развитие </a:t>
            </a:r>
            <a:r>
              <a:rPr lang="ru-RU" sz="2800" b="1" dirty="0">
                <a:latin typeface="Monotype Corsiva" pitchFamily="66" charset="0"/>
              </a:rPr>
              <a:t>социальных навыков </a:t>
            </a:r>
            <a:r>
              <a:rPr lang="ru-RU" sz="2800" b="1" dirty="0" smtClean="0">
                <a:latin typeface="Monotype Corsiva" pitchFamily="66" charset="0"/>
              </a:rPr>
              <a:t>поведения</a:t>
            </a:r>
          </a:p>
          <a:p>
            <a:r>
              <a:rPr lang="ru-RU" sz="2800" b="1" dirty="0" smtClean="0">
                <a:latin typeface="Monotype Corsiva" pitchFamily="66" charset="0"/>
              </a:rPr>
              <a:t>7.   Коррекция </a:t>
            </a:r>
            <a:r>
              <a:rPr lang="ru-RU" sz="2800" b="1" dirty="0">
                <a:latin typeface="Monotype Corsiva" pitchFamily="66" charset="0"/>
              </a:rPr>
              <a:t>эмоционально-волевой </a:t>
            </a:r>
            <a:r>
              <a:rPr lang="ru-RU" sz="2800" b="1" dirty="0" smtClean="0">
                <a:latin typeface="Monotype Corsiva" pitchFamily="66" charset="0"/>
              </a:rPr>
              <a:t>сферы.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0504_100953~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01" y="692696"/>
            <a:ext cx="898899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«В душе каждого ребенка есть невидимые струны. Если тронуть их умелой рукой, они красиво зазвучат.» </a:t>
            </a:r>
          </a:p>
          <a:p>
            <a:pPr algn="r"/>
            <a:r>
              <a:rPr lang="ru-RU" sz="3600" dirty="0" smtClean="0">
                <a:latin typeface="Monotype Corsiva" pitchFamily="66" charset="0"/>
              </a:rPr>
              <a:t>В. А. Сухомлинский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140968"/>
            <a:ext cx="619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latin typeface="ISOCT3" pitchFamily="2" charset="0"/>
                <a:cs typeface="ISOCT3" pitchFamily="2" charset="0"/>
              </a:rPr>
              <a:t>Спасибо за внимание!</a:t>
            </a:r>
            <a:endParaRPr lang="ru-RU" sz="8000" i="1" dirty="0">
              <a:latin typeface="ISOCT3" pitchFamily="2" charset="0"/>
              <a:cs typeface="ISOCT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178</Words>
  <Application>Microsoft Office PowerPoint</Application>
  <PresentationFormat>Экран (4:3)</PresentationFormat>
  <Paragraphs>37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45</cp:revision>
  <dcterms:created xsi:type="dcterms:W3CDTF">2017-04-27T09:43:52Z</dcterms:created>
  <dcterms:modified xsi:type="dcterms:W3CDTF">2017-10-18T04:40:28Z</dcterms:modified>
</cp:coreProperties>
</file>