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58" r:id="rId7"/>
    <p:sldId id="262" r:id="rId8"/>
    <p:sldId id="264" r:id="rId9"/>
    <p:sldId id="265" r:id="rId10"/>
    <p:sldId id="270" r:id="rId11"/>
    <p:sldId id="269" r:id="rId12"/>
    <p:sldId id="271" r:id="rId13"/>
    <p:sldId id="263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microsoft.com/office/2007/relationships/hdphoto" Target="../media/hdphoto2.wdp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5472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Развитие творческой креативности у детей с ограниченными возможностями здоровья.  </a:t>
            </a:r>
            <a:endParaRPr lang="ru-RU" sz="48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 b="2288"/>
          <a:stretch/>
        </p:blipFill>
        <p:spPr bwMode="auto">
          <a:xfrm flipH="1">
            <a:off x="6516214" y="163078"/>
            <a:ext cx="2858457" cy="66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82" r="-1189" b="8267"/>
          <a:stretch/>
        </p:blipFill>
        <p:spPr bwMode="auto">
          <a:xfrm rot="21200491">
            <a:off x="6309112" y="219847"/>
            <a:ext cx="3185043" cy="64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пед. совет\20200203_1602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r="15429" b="18889"/>
          <a:stretch/>
        </p:blipFill>
        <p:spPr bwMode="auto">
          <a:xfrm>
            <a:off x="899592" y="163078"/>
            <a:ext cx="3672408" cy="26121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пед. совет\20200203_1618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 bwMode="auto">
          <a:xfrm>
            <a:off x="179512" y="3184545"/>
            <a:ext cx="2242091" cy="34165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пед. совет\20200204_0854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 r="29845" b="10993"/>
          <a:stretch/>
        </p:blipFill>
        <p:spPr bwMode="auto">
          <a:xfrm rot="5400000">
            <a:off x="2301440" y="3771457"/>
            <a:ext cx="3416521" cy="2187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\Desktop\пед. совет\20200203_17140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b="26284"/>
          <a:stretch/>
        </p:blipFill>
        <p:spPr bwMode="auto">
          <a:xfrm>
            <a:off x="5508104" y="404664"/>
            <a:ext cx="3309125" cy="5208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5363"/>
          <a:stretch/>
        </p:blipFill>
        <p:spPr bwMode="auto">
          <a:xfrm rot="21200491">
            <a:off x="6321250" y="219141"/>
            <a:ext cx="3185043" cy="66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пед. совет\20200203_1717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5" b="8952"/>
          <a:stretch/>
        </p:blipFill>
        <p:spPr bwMode="auto">
          <a:xfrm>
            <a:off x="107504" y="78276"/>
            <a:ext cx="1729726" cy="3268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пед. совет\20200203_1717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r="11735" b="22476"/>
          <a:stretch/>
        </p:blipFill>
        <p:spPr bwMode="auto">
          <a:xfrm>
            <a:off x="1331640" y="2276872"/>
            <a:ext cx="1963220" cy="33714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пед. совет\20200203_1718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9"/>
          <a:stretch/>
        </p:blipFill>
        <p:spPr bwMode="auto">
          <a:xfrm>
            <a:off x="3196373" y="3777930"/>
            <a:ext cx="2133596" cy="2819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dmin\Desktop\пед. совет\20200204_1034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8001" r="15460" b="16190"/>
          <a:stretch/>
        </p:blipFill>
        <p:spPr bwMode="auto">
          <a:xfrm>
            <a:off x="3563888" y="129334"/>
            <a:ext cx="1890840" cy="3166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dmin\Desktop\пед. совет\20200204_10361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11397" b="15619"/>
          <a:stretch/>
        </p:blipFill>
        <p:spPr bwMode="auto">
          <a:xfrm>
            <a:off x="5364087" y="1484784"/>
            <a:ext cx="1743411" cy="33005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admin\Desktop\пед. совет\20200204_10410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t="893" r="10598" b="25013"/>
          <a:stretch/>
        </p:blipFill>
        <p:spPr bwMode="auto">
          <a:xfrm>
            <a:off x="6886998" y="3562750"/>
            <a:ext cx="1833611" cy="29141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6989"/>
          <a:stretch/>
        </p:blipFill>
        <p:spPr bwMode="auto">
          <a:xfrm rot="21200491">
            <a:off x="6314640" y="219525"/>
            <a:ext cx="3185043" cy="651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\Desktop\пед. совет\20200203_1604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2"/>
          <a:stretch/>
        </p:blipFill>
        <p:spPr bwMode="auto">
          <a:xfrm>
            <a:off x="6084168" y="2751026"/>
            <a:ext cx="2675068" cy="39675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пед. совет\20200203_1635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 bwMode="auto">
          <a:xfrm>
            <a:off x="182960" y="332656"/>
            <a:ext cx="4401315" cy="2617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пед. совет\20200203_1700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b="13809"/>
          <a:stretch/>
        </p:blipFill>
        <p:spPr bwMode="auto">
          <a:xfrm>
            <a:off x="182959" y="3722477"/>
            <a:ext cx="4909601" cy="27963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пед. совет\20200203_17045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5" t="10508" r="7857" b="3143"/>
          <a:stretch/>
        </p:blipFill>
        <p:spPr bwMode="auto">
          <a:xfrm>
            <a:off x="1292228" y="937623"/>
            <a:ext cx="6607266" cy="3801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/>
          <a:stretch/>
        </p:blipFill>
        <p:spPr bwMode="auto">
          <a:xfrm rot="21200491">
            <a:off x="6343042" y="217873"/>
            <a:ext cx="3185043" cy="70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пед. совет\20200130_1708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619"/>
            <a:ext cx="4464496" cy="2511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пед. совет\20200130_1707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8448" y="3808928"/>
            <a:ext cx="3711889" cy="2087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пед. совет\20200130_1706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1"/>
          <a:stretch/>
        </p:blipFill>
        <p:spPr bwMode="auto">
          <a:xfrm rot="5400000">
            <a:off x="2379732" y="3747761"/>
            <a:ext cx="3742722" cy="2241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пед. совет\20200130_1706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43700" r="35777" b="32191"/>
          <a:stretch/>
        </p:blipFill>
        <p:spPr bwMode="auto">
          <a:xfrm>
            <a:off x="2835012" y="3387541"/>
            <a:ext cx="3681203" cy="3352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23" y="74179"/>
            <a:ext cx="3792406" cy="365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52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7565"/>
          <a:stretch/>
        </p:blipFill>
        <p:spPr bwMode="auto">
          <a:xfrm rot="21200491">
            <a:off x="6312303" y="219661"/>
            <a:ext cx="3185043" cy="64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412776"/>
            <a:ext cx="5184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Спасибо за внимание! </a:t>
            </a:r>
            <a:endParaRPr lang="ru-RU" sz="96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/>
          <a:stretch/>
        </p:blipFill>
        <p:spPr bwMode="auto">
          <a:xfrm rot="21200491">
            <a:off x="6343042" y="217873"/>
            <a:ext cx="3185043" cy="70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165" y="260648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техники рисования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способ рисования различными материалами и необычным способом.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эффективное средство изображения, включающее новые художественно-выразительные приемы создания художественного образа, композиции и колорита.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949"/>
          <a:stretch/>
        </p:blipFill>
        <p:spPr bwMode="auto">
          <a:xfrm>
            <a:off x="4499992" y="3140968"/>
            <a:ext cx="2397634" cy="294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4" y="4365104"/>
            <a:ext cx="3608358" cy="20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5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/>
          <a:stretch/>
        </p:blipFill>
        <p:spPr bwMode="auto">
          <a:xfrm rot="21200491">
            <a:off x="6343042" y="217873"/>
            <a:ext cx="3185043" cy="70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ou4.aramilgo.ru/groups/4/fotos/1504693942/%D1%81%D0%BC%D0%B5%D1%88%D0%B8%D0%B2%D0%B0%D0%BD%D0%B8%D0%B5_%D0%BA%D1%80%D0%B0%D1%81%D0%BE%D0%BA_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1" y="404664"/>
            <a:ext cx="4106134" cy="2309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пед. совет\20200131_1146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/>
          <a:stretch/>
        </p:blipFill>
        <p:spPr bwMode="auto">
          <a:xfrm>
            <a:off x="380497" y="4077072"/>
            <a:ext cx="3744415" cy="2325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пед. совет\20200131_1150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6"/>
          <a:stretch/>
        </p:blipFill>
        <p:spPr bwMode="auto">
          <a:xfrm>
            <a:off x="5436096" y="2686778"/>
            <a:ext cx="2976556" cy="40430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3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/>
          <a:stretch/>
        </p:blipFill>
        <p:spPr bwMode="auto">
          <a:xfrm rot="21200491">
            <a:off x="6343042" y="217873"/>
            <a:ext cx="3185043" cy="70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9" y="583301"/>
            <a:ext cx="4485415" cy="25230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3" y="3757405"/>
            <a:ext cx="4618351" cy="269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admin\Desktop\пед. совет\20200130_1705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5652120" y="1844824"/>
            <a:ext cx="3152948" cy="4857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7820"/>
          <a:stretch/>
        </p:blipFill>
        <p:spPr bwMode="auto">
          <a:xfrm rot="21200491">
            <a:off x="6311265" y="219721"/>
            <a:ext cx="3185043" cy="64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детский сад\фото группы 2017\20171024_161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6687"/>
            <a:ext cx="4096454" cy="230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496654" cy="25290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 descr="C:\Users\admin\Desktop\пед. совет\20200131_1042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5645873" y="1598922"/>
            <a:ext cx="3251960" cy="50581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8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4498"/>
          <a:stretch/>
        </p:blipFill>
        <p:spPr bwMode="auto">
          <a:xfrm rot="21200491">
            <a:off x="6862941" y="181395"/>
            <a:ext cx="2751876" cy="669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пед. совет\20200123_1059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4"/>
          <a:stretch/>
        </p:blipFill>
        <p:spPr bwMode="auto">
          <a:xfrm>
            <a:off x="247625" y="163077"/>
            <a:ext cx="3816424" cy="25413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пед. совет\20200123_1100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/>
          <a:stretch/>
        </p:blipFill>
        <p:spPr bwMode="auto">
          <a:xfrm>
            <a:off x="4064049" y="983040"/>
            <a:ext cx="3168352" cy="2275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0" y="3528378"/>
            <a:ext cx="4399769" cy="2575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88" y="4437112"/>
            <a:ext cx="3486894" cy="2216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/>
          <a:stretch/>
        </p:blipFill>
        <p:spPr bwMode="auto">
          <a:xfrm rot="21200491">
            <a:off x="6343042" y="217873"/>
            <a:ext cx="3185043" cy="70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пед. совет\20200130_1638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r="13216"/>
          <a:stretch/>
        </p:blipFill>
        <p:spPr bwMode="auto">
          <a:xfrm>
            <a:off x="107504" y="260648"/>
            <a:ext cx="3582780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пед. совет\20200130_1634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6571"/>
          <a:stretch/>
        </p:blipFill>
        <p:spPr bwMode="auto">
          <a:xfrm>
            <a:off x="3491880" y="1362953"/>
            <a:ext cx="3353436" cy="2640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3" y="4194171"/>
            <a:ext cx="3472961" cy="2416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390855"/>
            <a:ext cx="2016224" cy="32541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" y="56857"/>
            <a:ext cx="5163203" cy="334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1305" r="3573" b="-1305"/>
          <a:stretch/>
        </p:blipFill>
        <p:spPr bwMode="auto">
          <a:xfrm>
            <a:off x="4239387" y="3058962"/>
            <a:ext cx="4553656" cy="3603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7617"/>
          <a:stretch/>
        </p:blipFill>
        <p:spPr bwMode="auto">
          <a:xfrm rot="21200491">
            <a:off x="6312090" y="219674"/>
            <a:ext cx="3185043" cy="64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пед. совет\20200131_0948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13107" b="4412"/>
          <a:stretch/>
        </p:blipFill>
        <p:spPr bwMode="auto">
          <a:xfrm>
            <a:off x="179512" y="260648"/>
            <a:ext cx="3590368" cy="24738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пед. совет\20200131_0951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0" y="3861048"/>
            <a:ext cx="4112162" cy="2313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пед. совет\20200131_09593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r="9714" b="7968"/>
          <a:stretch/>
        </p:blipFill>
        <p:spPr bwMode="auto">
          <a:xfrm>
            <a:off x="5076056" y="4221088"/>
            <a:ext cx="3671446" cy="24411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пед. совет\20200131_09555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3" r="21286"/>
          <a:stretch/>
        </p:blipFill>
        <p:spPr bwMode="auto">
          <a:xfrm>
            <a:off x="4395753" y="567849"/>
            <a:ext cx="2493721" cy="3147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yt3.ggpht.com/a/AGF-l7_DoN87LBBxMteW33iETQReLsQtCo1hxlEuZA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100000" l="2778" r="71556">
                        <a14:foregroundMark x1="18889" y1="22667" x2="20667" y2="31444"/>
                        <a14:foregroundMark x1="51000" y1="43111" x2="52333" y2="33000"/>
                        <a14:foregroundMark x1="17111" y1="2667" x2="23778" y2="6333"/>
                        <a14:foregroundMark x1="31333" y1="6556" x2="31333" y2="3667"/>
                        <a14:foregroundMark x1="31111" y1="7556" x2="30000" y2="7556"/>
                        <a14:foregroundMark x1="20667" y1="13556" x2="21444" y2="10222"/>
                        <a14:foregroundMark x1="16000" y1="17444" x2="17556" y2="12222"/>
                        <a14:foregroundMark x1="43778" y1="17222" x2="44000" y2="18444"/>
                        <a14:foregroundMark x1="39333" y1="20778" x2="38333" y2="19222"/>
                        <a14:foregroundMark x1="47667" y1="22889" x2="47667" y2="22889"/>
                        <a14:foregroundMark x1="44556" y1="31444" x2="44556" y2="31444"/>
                        <a14:foregroundMark x1="37333" y1="41333" x2="37333" y2="41333"/>
                        <a14:foregroundMark x1="25889" y1="41000" x2="25889" y2="41000"/>
                        <a14:foregroundMark x1="16778" y1="40222" x2="16778" y2="40222"/>
                        <a14:foregroundMark x1="21000" y1="53444" x2="21000" y2="53444"/>
                        <a14:foregroundMark x1="40444" y1="67222" x2="40444" y2="67222"/>
                        <a14:foregroundMark x1="31556" y1="50111" x2="31556" y2="50111"/>
                        <a14:foregroundMark x1="39889" y1="54222" x2="39889" y2="54222"/>
                        <a14:foregroundMark x1="29556" y1="29333" x2="29556" y2="29333"/>
                        <a14:foregroundMark x1="35778" y1="28889" x2="35778" y2="28889"/>
                        <a14:foregroundMark x1="31889" y1="83000" x2="31889" y2="83000"/>
                        <a14:foregroundMark x1="22000" y1="77333" x2="22000" y2="77333"/>
                        <a14:foregroundMark x1="36778" y1="75222" x2="36778" y2="75222"/>
                        <a14:foregroundMark x1="34222" y1="73444" x2="34222" y2="73444"/>
                        <a14:foregroundMark x1="24556" y1="60222" x2="24556" y2="60222"/>
                        <a14:foregroundMark x1="33111" y1="93333" x2="33111" y2="93333"/>
                        <a14:foregroundMark x1="37333" y1="87444" x2="37333" y2="87444"/>
                        <a14:foregroundMark x1="30000" y1="95222" x2="30000" y2="95222"/>
                        <a14:foregroundMark x1="35444" y1="96222" x2="35444" y2="96222"/>
                        <a14:foregroundMark x1="30778" y1="87444" x2="30778" y2="87444"/>
                        <a14:foregroundMark x1="29778" y1="84000" x2="29778" y2="84000"/>
                        <a14:foregroundMark x1="36000" y1="30889" x2="36000" y2="30889"/>
                        <a14:foregroundMark x1="40667" y1="28333" x2="40667" y2="28333"/>
                        <a14:foregroundMark x1="40889" y1="25778" x2="40889" y2="25778"/>
                        <a14:foregroundMark x1="39111" y1="9889" x2="39111" y2="9889"/>
                        <a14:foregroundMark x1="59111" y1="17222" x2="59111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27"/>
          <a:stretch/>
        </p:blipFill>
        <p:spPr bwMode="auto">
          <a:xfrm flipH="1">
            <a:off x="6516215" y="163077"/>
            <a:ext cx="2858457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31/qbw/kisspng-jigsaw-puzzles-puzz-3d-three-dimensional-space-puzzle-5abf51c0c146b2.44394944152248774479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6" r="100000">
                        <a14:foregroundMark x1="50111" y1="31231" x2="50111" y2="31231"/>
                        <a14:foregroundMark x1="68444" y1="20923" x2="68444" y2="20923"/>
                        <a14:foregroundMark x1="71222" y1="34538" x2="71222" y2="34538"/>
                        <a14:foregroundMark x1="85889" y1="23769" x2="85889" y2="20538"/>
                        <a14:foregroundMark x1="65111" y1="21462" x2="66222" y2="17077"/>
                        <a14:foregroundMark x1="44333" y1="16692" x2="54556" y2="13385"/>
                        <a14:foregroundMark x1="36000" y1="5769" x2="37667" y2="385"/>
                        <a14:foregroundMark x1="84222" y1="13231" x2="88111" y2="12846"/>
                        <a14:foregroundMark x1="90000" y1="4000" x2="92778" y2="2692"/>
                        <a14:foregroundMark x1="62333" y1="41000" x2="59556" y2="37923"/>
                        <a14:foregroundMark x1="51556" y1="43154" x2="51222" y2="40077"/>
                        <a14:foregroundMark x1="70889" y1="45846" x2="75667" y2="44692"/>
                        <a14:foregroundMark x1="83333" y1="36231" x2="82000" y2="32385"/>
                        <a14:foregroundMark x1="61222" y1="47923" x2="63778" y2="45846"/>
                        <a14:foregroundMark x1="69556" y1="54077" x2="70667" y2="51385"/>
                        <a14:foregroundMark x1="52333" y1="54231" x2="56778" y2="50769"/>
                        <a14:foregroundMark x1="62111" y1="58692" x2="62111" y2="57692"/>
                        <a14:foregroundMark x1="57889" y1="65385" x2="60444" y2="62308"/>
                        <a14:foregroundMark x1="48778" y1="64615" x2="48778" y2="60385"/>
                        <a14:foregroundMark x1="52667" y1="73615" x2="49889" y2="71077"/>
                        <a14:foregroundMark x1="49000" y1="77462" x2="50111" y2="79000"/>
                        <a14:foregroundMark x1="41333" y1="75692" x2="41889" y2="74000"/>
                        <a14:foregroundMark x1="43000" y1="81462" x2="43000" y2="79769"/>
                        <a14:foregroundMark x1="45222" y1="87000" x2="45444" y2="83923"/>
                        <a14:foregroundMark x1="43778" y1="90462" x2="45778" y2="89692"/>
                        <a14:foregroundMark x1="46556" y1="95615" x2="44667" y2="94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b="7500"/>
          <a:stretch/>
        </p:blipFill>
        <p:spPr bwMode="auto">
          <a:xfrm rot="21200491">
            <a:off x="6312566" y="219646"/>
            <a:ext cx="3185043" cy="64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пед. совет\20200131_1112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t="5682" r="1714"/>
          <a:stretch/>
        </p:blipFill>
        <p:spPr bwMode="auto">
          <a:xfrm>
            <a:off x="4283047" y="3562750"/>
            <a:ext cx="4466335" cy="29778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пед. совет\20200131_1104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6298"/>
            <a:ext cx="4355976" cy="2450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пед. совет\20200131_1112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14345" b="21165"/>
          <a:stretch/>
        </p:blipFill>
        <p:spPr bwMode="auto">
          <a:xfrm>
            <a:off x="428883" y="3319347"/>
            <a:ext cx="2276792" cy="3221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44</Words>
  <Application>Microsoft Office PowerPoint</Application>
  <PresentationFormat>Экран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39</cp:revision>
  <dcterms:created xsi:type="dcterms:W3CDTF">2020-02-02T08:06:54Z</dcterms:created>
  <dcterms:modified xsi:type="dcterms:W3CDTF">2020-02-05T18:27:32Z</dcterms:modified>
</cp:coreProperties>
</file>