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9" r:id="rId2"/>
    <p:sldId id="270" r:id="rId3"/>
    <p:sldId id="258" r:id="rId4"/>
    <p:sldId id="259" r:id="rId5"/>
    <p:sldId id="272" r:id="rId6"/>
    <p:sldId id="260" r:id="rId7"/>
    <p:sldId id="273" r:id="rId8"/>
    <p:sldId id="274" r:id="rId9"/>
    <p:sldId id="266" r:id="rId10"/>
    <p:sldId id="275" r:id="rId11"/>
    <p:sldId id="271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751" autoAdjust="0"/>
  </p:normalViewPr>
  <p:slideViewPr>
    <p:cSldViewPr>
      <p:cViewPr varScale="1">
        <p:scale>
          <a:sx n="46" d="100"/>
          <a:sy n="46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24B21-4EB6-4AC9-A594-3EBF6FB346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F8438EB-B0C0-445E-9F81-80D82BC348FE}">
      <dgm:prSet custT="1"/>
      <dgm:spPr/>
      <dgm:t>
        <a:bodyPr/>
        <a:lstStyle/>
        <a:p>
          <a:pPr algn="ctr" rtl="0"/>
          <a:r>
            <a:rPr lang="ru-RU" sz="3200" dirty="0" smtClean="0"/>
            <a:t>Развитие речи в детском саду</a:t>
          </a:r>
          <a:endParaRPr lang="ru-RU" sz="3200" dirty="0"/>
        </a:p>
      </dgm:t>
    </dgm:pt>
    <dgm:pt modelId="{8E638EB7-2BC2-4C85-9AC0-BE865F1C9078}" type="parTrans" cxnId="{DABC9D57-56D2-410F-972B-1C5F2A6387E8}">
      <dgm:prSet/>
      <dgm:spPr/>
      <dgm:t>
        <a:bodyPr/>
        <a:lstStyle/>
        <a:p>
          <a:endParaRPr lang="ru-RU"/>
        </a:p>
      </dgm:t>
    </dgm:pt>
    <dgm:pt modelId="{484D7C1A-6822-455D-B6F7-E6913C347018}" type="sibTrans" cxnId="{DABC9D57-56D2-410F-972B-1C5F2A6387E8}">
      <dgm:prSet/>
      <dgm:spPr/>
      <dgm:t>
        <a:bodyPr/>
        <a:lstStyle/>
        <a:p>
          <a:endParaRPr lang="ru-RU"/>
        </a:p>
      </dgm:t>
    </dgm:pt>
    <dgm:pt modelId="{FF8C7EAE-7179-4662-B1E2-F73E4741CE6A}" type="pres">
      <dgm:prSet presAssocID="{80B24B21-4EB6-4AC9-A594-3EBF6FB346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8AAA8C-9F57-4E5B-B92A-DF80BDABC671}" type="pres">
      <dgm:prSet presAssocID="{CF8438EB-B0C0-445E-9F81-80D82BC348F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BC9D57-56D2-410F-972B-1C5F2A6387E8}" srcId="{80B24B21-4EB6-4AC9-A594-3EBF6FB34617}" destId="{CF8438EB-B0C0-445E-9F81-80D82BC348FE}" srcOrd="0" destOrd="0" parTransId="{8E638EB7-2BC2-4C85-9AC0-BE865F1C9078}" sibTransId="{484D7C1A-6822-455D-B6F7-E6913C347018}"/>
    <dgm:cxn modelId="{6114D339-1CD0-44BC-AFB0-375C19820FF9}" type="presOf" srcId="{80B24B21-4EB6-4AC9-A594-3EBF6FB34617}" destId="{FF8C7EAE-7179-4662-B1E2-F73E4741CE6A}" srcOrd="0" destOrd="0" presId="urn:microsoft.com/office/officeart/2005/8/layout/vList2"/>
    <dgm:cxn modelId="{E8727897-7D1A-48A9-964E-D725989F2EBF}" type="presOf" srcId="{CF8438EB-B0C0-445E-9F81-80D82BC348FE}" destId="{B78AAA8C-9F57-4E5B-B92A-DF80BDABC671}" srcOrd="0" destOrd="0" presId="urn:microsoft.com/office/officeart/2005/8/layout/vList2"/>
    <dgm:cxn modelId="{0EAEF94C-97E2-45AA-AA18-16E9C418E6AC}" type="presParOf" srcId="{FF8C7EAE-7179-4662-B1E2-F73E4741CE6A}" destId="{B78AAA8C-9F57-4E5B-B92A-DF80BDABC6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912C34-CD00-4D40-B0B9-32682624B2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3D3E8B5-17CA-45D7-8880-7051D9B97D3B}">
      <dgm:prSet custT="1"/>
      <dgm:spPr/>
      <dgm:t>
        <a:bodyPr/>
        <a:lstStyle/>
        <a:p>
          <a:pPr rtl="0"/>
          <a:r>
            <a:rPr lang="ru-RU" sz="2400" dirty="0" smtClean="0"/>
            <a:t>работа над четкостью дикции, интонационной выразительностью речи</a:t>
          </a:r>
          <a:endParaRPr lang="ru-RU" sz="2400" dirty="0"/>
        </a:p>
      </dgm:t>
    </dgm:pt>
    <dgm:pt modelId="{5643B1ED-E2E4-42CE-AD69-3434D9FA45F4}" type="parTrans" cxnId="{7E6E71B0-B843-4A41-A258-2B5C000EAE49}">
      <dgm:prSet/>
      <dgm:spPr/>
      <dgm:t>
        <a:bodyPr/>
        <a:lstStyle/>
        <a:p>
          <a:endParaRPr lang="ru-RU"/>
        </a:p>
      </dgm:t>
    </dgm:pt>
    <dgm:pt modelId="{F6F95A44-1B09-4AF7-BBC7-C1F9D5A98784}" type="sibTrans" cxnId="{7E6E71B0-B843-4A41-A258-2B5C000EAE49}">
      <dgm:prSet/>
      <dgm:spPr/>
      <dgm:t>
        <a:bodyPr/>
        <a:lstStyle/>
        <a:p>
          <a:endParaRPr lang="ru-RU"/>
        </a:p>
      </dgm:t>
    </dgm:pt>
    <dgm:pt modelId="{9118A170-A225-45D1-AC12-70D66BB25CBC}" type="pres">
      <dgm:prSet presAssocID="{D9912C34-CD00-4D40-B0B9-32682624B2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72A9CE-77BC-4CDD-BD16-11FA326A7CD5}" type="pres">
      <dgm:prSet presAssocID="{E3D3E8B5-17CA-45D7-8880-7051D9B97D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6E71B0-B843-4A41-A258-2B5C000EAE49}" srcId="{D9912C34-CD00-4D40-B0B9-32682624B23D}" destId="{E3D3E8B5-17CA-45D7-8880-7051D9B97D3B}" srcOrd="0" destOrd="0" parTransId="{5643B1ED-E2E4-42CE-AD69-3434D9FA45F4}" sibTransId="{F6F95A44-1B09-4AF7-BBC7-C1F9D5A98784}"/>
    <dgm:cxn modelId="{1506A643-0C8E-4DCD-8D2C-52812D718118}" type="presOf" srcId="{D9912C34-CD00-4D40-B0B9-32682624B23D}" destId="{9118A170-A225-45D1-AC12-70D66BB25CBC}" srcOrd="0" destOrd="0" presId="urn:microsoft.com/office/officeart/2005/8/layout/vList2"/>
    <dgm:cxn modelId="{2D216DDC-62F6-424C-8D41-033F0DDFB283}" type="presOf" srcId="{E3D3E8B5-17CA-45D7-8880-7051D9B97D3B}" destId="{5072A9CE-77BC-4CDD-BD16-11FA326A7CD5}" srcOrd="0" destOrd="0" presId="urn:microsoft.com/office/officeart/2005/8/layout/vList2"/>
    <dgm:cxn modelId="{0655179C-812D-48D2-AA84-4B073EB2BDCB}" type="presParOf" srcId="{9118A170-A225-45D1-AC12-70D66BB25CBC}" destId="{5072A9CE-77BC-4CDD-BD16-11FA326A7C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7D34B58-57FC-49A2-A040-EB8EA0B4DB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D0E2B7-884D-4F8D-B14A-6E7DB6EDD138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3200" dirty="0" smtClean="0"/>
            <a:t>Интонационная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3200" dirty="0" smtClean="0"/>
            <a:t>выразительность речи</a:t>
          </a:r>
          <a:endParaRPr lang="ru-RU" sz="3200" dirty="0"/>
        </a:p>
      </dgm:t>
    </dgm:pt>
    <dgm:pt modelId="{D73E4549-2CD2-40B5-8F7C-C1E9B2505C58}" type="parTrans" cxnId="{89CC437F-DB7A-4543-9872-0B5A5CBA7440}">
      <dgm:prSet/>
      <dgm:spPr/>
      <dgm:t>
        <a:bodyPr/>
        <a:lstStyle/>
        <a:p>
          <a:endParaRPr lang="ru-RU"/>
        </a:p>
      </dgm:t>
    </dgm:pt>
    <dgm:pt modelId="{D86018BE-CF2A-4639-9269-F736A601245C}" type="sibTrans" cxnId="{89CC437F-DB7A-4543-9872-0B5A5CBA7440}">
      <dgm:prSet/>
      <dgm:spPr/>
      <dgm:t>
        <a:bodyPr/>
        <a:lstStyle/>
        <a:p>
          <a:endParaRPr lang="ru-RU"/>
        </a:p>
      </dgm:t>
    </dgm:pt>
    <dgm:pt modelId="{EC9F0B1F-FD9C-4F6C-8495-AB8C835891F8}" type="pres">
      <dgm:prSet presAssocID="{A7D34B58-57FC-49A2-A040-EB8EA0B4DB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C61A5F-6BD6-4815-B187-ACA84D2E743C}" type="pres">
      <dgm:prSet presAssocID="{DCD0E2B7-884D-4F8D-B14A-6E7DB6EDD138}" presName="parentText" presStyleLbl="node1" presStyleIdx="0" presStyleCnt="1" custScaleY="3404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CC437F-DB7A-4543-9872-0B5A5CBA7440}" srcId="{A7D34B58-57FC-49A2-A040-EB8EA0B4DBC4}" destId="{DCD0E2B7-884D-4F8D-B14A-6E7DB6EDD138}" srcOrd="0" destOrd="0" parTransId="{D73E4549-2CD2-40B5-8F7C-C1E9B2505C58}" sibTransId="{D86018BE-CF2A-4639-9269-F736A601245C}"/>
    <dgm:cxn modelId="{B7928F4C-D012-4DE8-B714-67DFBFD8A76B}" type="presOf" srcId="{DCD0E2B7-884D-4F8D-B14A-6E7DB6EDD138}" destId="{9DC61A5F-6BD6-4815-B187-ACA84D2E743C}" srcOrd="0" destOrd="0" presId="urn:microsoft.com/office/officeart/2005/8/layout/vList2"/>
    <dgm:cxn modelId="{40C18C0A-745E-4DBB-8A76-9EC260425A55}" type="presOf" srcId="{A7D34B58-57FC-49A2-A040-EB8EA0B4DBC4}" destId="{EC9F0B1F-FD9C-4F6C-8495-AB8C835891F8}" srcOrd="0" destOrd="0" presId="urn:microsoft.com/office/officeart/2005/8/layout/vList2"/>
    <dgm:cxn modelId="{23B96B55-C7A0-437D-A4F4-C68D64368385}" type="presParOf" srcId="{EC9F0B1F-FD9C-4F6C-8495-AB8C835891F8}" destId="{9DC61A5F-6BD6-4815-B187-ACA84D2E74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A7CD75-47EB-4230-816E-7781C8149C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30938B-532E-4137-B087-411F1C752014}">
      <dgm:prSet custT="1"/>
      <dgm:spPr/>
      <dgm:t>
        <a:bodyPr/>
        <a:lstStyle/>
        <a:p>
          <a:pPr algn="ctr" rtl="0"/>
          <a:r>
            <a:rPr lang="ru-RU" sz="2800" dirty="0" smtClean="0"/>
            <a:t>интенсивность произнесения</a:t>
          </a:r>
          <a:endParaRPr lang="ru-RU" sz="2800" dirty="0"/>
        </a:p>
      </dgm:t>
    </dgm:pt>
    <dgm:pt modelId="{551B614B-F74D-407F-9C84-F04D0D25BFF6}" type="parTrans" cxnId="{A816779A-EC60-4773-9BFF-A903EC9C7366}">
      <dgm:prSet/>
      <dgm:spPr/>
      <dgm:t>
        <a:bodyPr/>
        <a:lstStyle/>
        <a:p>
          <a:endParaRPr lang="ru-RU"/>
        </a:p>
      </dgm:t>
    </dgm:pt>
    <dgm:pt modelId="{F86473D4-2772-4E14-A162-AF0952E05F84}" type="sibTrans" cxnId="{A816779A-EC60-4773-9BFF-A903EC9C7366}">
      <dgm:prSet/>
      <dgm:spPr/>
      <dgm:t>
        <a:bodyPr/>
        <a:lstStyle/>
        <a:p>
          <a:endParaRPr lang="ru-RU"/>
        </a:p>
      </dgm:t>
    </dgm:pt>
    <dgm:pt modelId="{FB965376-9DDE-47EC-88EA-2C25CDBD5EA7}" type="pres">
      <dgm:prSet presAssocID="{73A7CD75-47EB-4230-816E-7781C8149C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60663B-787A-4B53-9134-5DDFF6A43781}" type="pres">
      <dgm:prSet presAssocID="{9930938B-532E-4137-B087-411F1C7520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16779A-EC60-4773-9BFF-A903EC9C7366}" srcId="{73A7CD75-47EB-4230-816E-7781C8149C96}" destId="{9930938B-532E-4137-B087-411F1C752014}" srcOrd="0" destOrd="0" parTransId="{551B614B-F74D-407F-9C84-F04D0D25BFF6}" sibTransId="{F86473D4-2772-4E14-A162-AF0952E05F84}"/>
    <dgm:cxn modelId="{6A079246-04E9-4408-B7C7-AAF122ACA6E7}" type="presOf" srcId="{9930938B-532E-4137-B087-411F1C752014}" destId="{E560663B-787A-4B53-9134-5DDFF6A43781}" srcOrd="0" destOrd="0" presId="urn:microsoft.com/office/officeart/2005/8/layout/vList2"/>
    <dgm:cxn modelId="{FE32A7EB-A1D0-464B-840C-E0DF18664E00}" type="presOf" srcId="{73A7CD75-47EB-4230-816E-7781C8149C96}" destId="{FB965376-9DDE-47EC-88EA-2C25CDBD5EA7}" srcOrd="0" destOrd="0" presId="urn:microsoft.com/office/officeart/2005/8/layout/vList2"/>
    <dgm:cxn modelId="{1629CE01-306A-40F1-B9C8-ECE5D7FA3ADD}" type="presParOf" srcId="{FB965376-9DDE-47EC-88EA-2C25CDBD5EA7}" destId="{E560663B-787A-4B53-9134-5DDFF6A437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EDF9E7-3A18-42E4-990E-9F91E707D8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BFA9E5B-FDCB-4970-ABF0-7CC83DC5A9F4}">
      <dgm:prSet custT="1"/>
      <dgm:spPr/>
      <dgm:t>
        <a:bodyPr/>
        <a:lstStyle/>
        <a:p>
          <a:pPr algn="ctr" rtl="0"/>
          <a:r>
            <a:rPr lang="ru-RU" sz="2800" dirty="0" smtClean="0"/>
            <a:t>ритм</a:t>
          </a:r>
          <a:endParaRPr lang="ru-RU" sz="2800" dirty="0"/>
        </a:p>
      </dgm:t>
    </dgm:pt>
    <dgm:pt modelId="{4A7CA95A-AE8E-46CD-AEFA-BB9DCBFAE447}" type="parTrans" cxnId="{3C67E329-A104-48D1-B15F-D45C38346CFD}">
      <dgm:prSet/>
      <dgm:spPr/>
      <dgm:t>
        <a:bodyPr/>
        <a:lstStyle/>
        <a:p>
          <a:endParaRPr lang="ru-RU"/>
        </a:p>
      </dgm:t>
    </dgm:pt>
    <dgm:pt modelId="{7D2E9E9C-1379-4246-9FF3-E0108FDE46DD}" type="sibTrans" cxnId="{3C67E329-A104-48D1-B15F-D45C38346CFD}">
      <dgm:prSet/>
      <dgm:spPr/>
      <dgm:t>
        <a:bodyPr/>
        <a:lstStyle/>
        <a:p>
          <a:endParaRPr lang="ru-RU"/>
        </a:p>
      </dgm:t>
    </dgm:pt>
    <dgm:pt modelId="{25057F1E-212E-4FD1-B0E2-AE749ECFC2E2}" type="pres">
      <dgm:prSet presAssocID="{F1EDF9E7-3A18-42E4-990E-9F91E707D8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92FA4-D4E7-40F6-8AEC-E84F1BC81E82}" type="pres">
      <dgm:prSet presAssocID="{2BFA9E5B-FDCB-4970-ABF0-7CC83DC5A9F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67E329-A104-48D1-B15F-D45C38346CFD}" srcId="{F1EDF9E7-3A18-42E4-990E-9F91E707D843}" destId="{2BFA9E5B-FDCB-4970-ABF0-7CC83DC5A9F4}" srcOrd="0" destOrd="0" parTransId="{4A7CA95A-AE8E-46CD-AEFA-BB9DCBFAE447}" sibTransId="{7D2E9E9C-1379-4246-9FF3-E0108FDE46DD}"/>
    <dgm:cxn modelId="{70E15B8E-EAE0-4349-968B-DBA6A3D0CA4C}" type="presOf" srcId="{2BFA9E5B-FDCB-4970-ABF0-7CC83DC5A9F4}" destId="{51B92FA4-D4E7-40F6-8AEC-E84F1BC81E82}" srcOrd="0" destOrd="0" presId="urn:microsoft.com/office/officeart/2005/8/layout/vList2"/>
    <dgm:cxn modelId="{BF51F8AC-44DC-421B-B821-ACD84E105078}" type="presOf" srcId="{F1EDF9E7-3A18-42E4-990E-9F91E707D843}" destId="{25057F1E-212E-4FD1-B0E2-AE749ECFC2E2}" srcOrd="0" destOrd="0" presId="urn:microsoft.com/office/officeart/2005/8/layout/vList2"/>
    <dgm:cxn modelId="{611BDE91-F979-4CD8-877B-6BA7524B4D9C}" type="presParOf" srcId="{25057F1E-212E-4FD1-B0E2-AE749ECFC2E2}" destId="{51B92FA4-D4E7-40F6-8AEC-E84F1BC81E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29DDF44-C5C3-4624-9BD5-23205DB049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BEEA53D-782E-4AC2-A1F9-55356A36A161}">
      <dgm:prSet custT="1"/>
      <dgm:spPr/>
      <dgm:t>
        <a:bodyPr/>
        <a:lstStyle/>
        <a:p>
          <a:pPr algn="ctr" rtl="0"/>
          <a:r>
            <a:rPr lang="ru-RU" sz="2800" dirty="0" smtClean="0"/>
            <a:t>темп</a:t>
          </a:r>
          <a:endParaRPr lang="ru-RU" sz="2800" dirty="0"/>
        </a:p>
      </dgm:t>
    </dgm:pt>
    <dgm:pt modelId="{5BF9457B-151A-4862-A638-2DA1B4E165C3}" type="parTrans" cxnId="{CB37EAAF-35F9-4C21-94A5-D52C95B965C6}">
      <dgm:prSet/>
      <dgm:spPr/>
      <dgm:t>
        <a:bodyPr/>
        <a:lstStyle/>
        <a:p>
          <a:endParaRPr lang="ru-RU"/>
        </a:p>
      </dgm:t>
    </dgm:pt>
    <dgm:pt modelId="{F15A8A99-20B6-4DF9-8B8C-5B1FDF514F7A}" type="sibTrans" cxnId="{CB37EAAF-35F9-4C21-94A5-D52C95B965C6}">
      <dgm:prSet/>
      <dgm:spPr/>
      <dgm:t>
        <a:bodyPr/>
        <a:lstStyle/>
        <a:p>
          <a:endParaRPr lang="ru-RU"/>
        </a:p>
      </dgm:t>
    </dgm:pt>
    <dgm:pt modelId="{CED71A41-E5E5-4303-BD3D-9FFD0C36CE38}" type="pres">
      <dgm:prSet presAssocID="{A29DDF44-C5C3-4624-9BD5-23205DB049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7E4BFF-7211-4511-9602-BC1B1FD710B2}" type="pres">
      <dgm:prSet presAssocID="{5BEEA53D-782E-4AC2-A1F9-55356A36A16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B0DDE0-765A-40C2-9FCF-4691B55ED82F}" type="presOf" srcId="{5BEEA53D-782E-4AC2-A1F9-55356A36A161}" destId="{A97E4BFF-7211-4511-9602-BC1B1FD710B2}" srcOrd="0" destOrd="0" presId="urn:microsoft.com/office/officeart/2005/8/layout/vList2"/>
    <dgm:cxn modelId="{CB37EAAF-35F9-4C21-94A5-D52C95B965C6}" srcId="{A29DDF44-C5C3-4624-9BD5-23205DB049A3}" destId="{5BEEA53D-782E-4AC2-A1F9-55356A36A161}" srcOrd="0" destOrd="0" parTransId="{5BF9457B-151A-4862-A638-2DA1B4E165C3}" sibTransId="{F15A8A99-20B6-4DF9-8B8C-5B1FDF514F7A}"/>
    <dgm:cxn modelId="{9EE9D2C6-8807-4290-9700-C612846544F4}" type="presOf" srcId="{A29DDF44-C5C3-4624-9BD5-23205DB049A3}" destId="{CED71A41-E5E5-4303-BD3D-9FFD0C36CE38}" srcOrd="0" destOrd="0" presId="urn:microsoft.com/office/officeart/2005/8/layout/vList2"/>
    <dgm:cxn modelId="{96FA43BB-755D-420A-85A0-6EDF75DFC95D}" type="presParOf" srcId="{CED71A41-E5E5-4303-BD3D-9FFD0C36CE38}" destId="{A97E4BFF-7211-4511-9602-BC1B1FD710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F90A21-B4DB-4A94-BD0F-D07064D34A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F74D988-E67B-4B04-9094-BB32D251B55B}">
      <dgm:prSet custT="1"/>
      <dgm:spPr/>
      <dgm:t>
        <a:bodyPr/>
        <a:lstStyle/>
        <a:p>
          <a:pPr algn="ctr" rtl="0"/>
          <a:r>
            <a:rPr lang="ru-RU" sz="2800" dirty="0" smtClean="0"/>
            <a:t>тембр</a:t>
          </a:r>
          <a:endParaRPr lang="ru-RU" sz="2800" dirty="0"/>
        </a:p>
      </dgm:t>
    </dgm:pt>
    <dgm:pt modelId="{1D20737A-22E6-4C75-A948-B4081F9E69F9}" type="parTrans" cxnId="{4F94406B-F0AB-49BF-B5ED-99002A8298BD}">
      <dgm:prSet/>
      <dgm:spPr/>
      <dgm:t>
        <a:bodyPr/>
        <a:lstStyle/>
        <a:p>
          <a:endParaRPr lang="ru-RU"/>
        </a:p>
      </dgm:t>
    </dgm:pt>
    <dgm:pt modelId="{3BB7A1B2-8016-4743-A44C-ECCBDB897506}" type="sibTrans" cxnId="{4F94406B-F0AB-49BF-B5ED-99002A8298BD}">
      <dgm:prSet/>
      <dgm:spPr/>
      <dgm:t>
        <a:bodyPr/>
        <a:lstStyle/>
        <a:p>
          <a:endParaRPr lang="ru-RU"/>
        </a:p>
      </dgm:t>
    </dgm:pt>
    <dgm:pt modelId="{CFB8232F-770B-47D0-971A-17125F5DAB8C}" type="pres">
      <dgm:prSet presAssocID="{83F90A21-B4DB-4A94-BD0F-D07064D34A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96C61A-8D2B-410A-A357-EADCD19B8D63}" type="pres">
      <dgm:prSet presAssocID="{EF74D988-E67B-4B04-9094-BB32D251B5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B64DD0-61F2-4B2D-ACC0-CCDFD51AB145}" type="presOf" srcId="{83F90A21-B4DB-4A94-BD0F-D07064D34A9B}" destId="{CFB8232F-770B-47D0-971A-17125F5DAB8C}" srcOrd="0" destOrd="0" presId="urn:microsoft.com/office/officeart/2005/8/layout/vList2"/>
    <dgm:cxn modelId="{4F94406B-F0AB-49BF-B5ED-99002A8298BD}" srcId="{83F90A21-B4DB-4A94-BD0F-D07064D34A9B}" destId="{EF74D988-E67B-4B04-9094-BB32D251B55B}" srcOrd="0" destOrd="0" parTransId="{1D20737A-22E6-4C75-A948-B4081F9E69F9}" sibTransId="{3BB7A1B2-8016-4743-A44C-ECCBDB897506}"/>
    <dgm:cxn modelId="{671369F3-0D1E-4468-8C8D-67E168572639}" type="presOf" srcId="{EF74D988-E67B-4B04-9094-BB32D251B55B}" destId="{D196C61A-8D2B-410A-A357-EADCD19B8D63}" srcOrd="0" destOrd="0" presId="urn:microsoft.com/office/officeart/2005/8/layout/vList2"/>
    <dgm:cxn modelId="{E76C40AA-5633-4FF8-AF9D-679D2F20E81B}" type="presParOf" srcId="{CFB8232F-770B-47D0-971A-17125F5DAB8C}" destId="{D196C61A-8D2B-410A-A357-EADCD19B8D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19BEC8B-A884-4018-B4B8-8CCDF85ACA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311A09-AC1B-4D95-8F92-B59DD53AFCDB}">
      <dgm:prSet custT="1"/>
      <dgm:spPr/>
      <dgm:t>
        <a:bodyPr/>
        <a:lstStyle/>
        <a:p>
          <a:pPr algn="ctr" rtl="0"/>
          <a:r>
            <a:rPr lang="ru-RU" sz="2800" dirty="0" smtClean="0"/>
            <a:t>логическое ударение</a:t>
          </a:r>
          <a:endParaRPr lang="ru-RU" sz="2800" dirty="0"/>
        </a:p>
      </dgm:t>
    </dgm:pt>
    <dgm:pt modelId="{A6172B50-07C0-4F0E-92DF-352D8FF79D6D}" type="parTrans" cxnId="{43B2F30C-15BF-44D7-830C-451922A0C7A9}">
      <dgm:prSet/>
      <dgm:spPr/>
      <dgm:t>
        <a:bodyPr/>
        <a:lstStyle/>
        <a:p>
          <a:endParaRPr lang="ru-RU"/>
        </a:p>
      </dgm:t>
    </dgm:pt>
    <dgm:pt modelId="{EFD8DE2B-AA0D-4378-BA9B-83F4B9A07558}" type="sibTrans" cxnId="{43B2F30C-15BF-44D7-830C-451922A0C7A9}">
      <dgm:prSet/>
      <dgm:spPr/>
      <dgm:t>
        <a:bodyPr/>
        <a:lstStyle/>
        <a:p>
          <a:endParaRPr lang="ru-RU"/>
        </a:p>
      </dgm:t>
    </dgm:pt>
    <dgm:pt modelId="{A697FB47-ECFA-4619-99AB-BF508E6D0CD2}" type="pres">
      <dgm:prSet presAssocID="{419BEC8B-A884-4018-B4B8-8CCDF85ACA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34D830-FB16-4306-A482-6D841C0D8AE9}" type="pres">
      <dgm:prSet presAssocID="{CD311A09-AC1B-4D95-8F92-B59DD53AFCD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B2F30C-15BF-44D7-830C-451922A0C7A9}" srcId="{419BEC8B-A884-4018-B4B8-8CCDF85ACA3E}" destId="{CD311A09-AC1B-4D95-8F92-B59DD53AFCDB}" srcOrd="0" destOrd="0" parTransId="{A6172B50-07C0-4F0E-92DF-352D8FF79D6D}" sibTransId="{EFD8DE2B-AA0D-4378-BA9B-83F4B9A07558}"/>
    <dgm:cxn modelId="{FA852F26-EE84-440A-9BCD-2180B463F3EC}" type="presOf" srcId="{CD311A09-AC1B-4D95-8F92-B59DD53AFCDB}" destId="{7E34D830-FB16-4306-A482-6D841C0D8AE9}" srcOrd="0" destOrd="0" presId="urn:microsoft.com/office/officeart/2005/8/layout/vList2"/>
    <dgm:cxn modelId="{8CF818A9-A0FA-444E-B7BC-3817CE0CA1E3}" type="presOf" srcId="{419BEC8B-A884-4018-B4B8-8CCDF85ACA3E}" destId="{A697FB47-ECFA-4619-99AB-BF508E6D0CD2}" srcOrd="0" destOrd="0" presId="urn:microsoft.com/office/officeart/2005/8/layout/vList2"/>
    <dgm:cxn modelId="{0A744349-1F15-4DB5-9236-6A3B8A1E1344}" type="presParOf" srcId="{A697FB47-ECFA-4619-99AB-BF508E6D0CD2}" destId="{7E34D830-FB16-4306-A482-6D841C0D8A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C03643-20A3-4A5D-A4B4-5A58CB89FB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2B45883-F1F8-41F5-B9C9-604814F79E18}">
      <dgm:prSet custT="1"/>
      <dgm:spPr/>
      <dgm:t>
        <a:bodyPr/>
        <a:lstStyle/>
        <a:p>
          <a:pPr algn="ctr" rtl="0"/>
          <a:r>
            <a:rPr lang="ru-RU" sz="3300" dirty="0" smtClean="0"/>
            <a:t>Дети с общим </a:t>
          </a:r>
          <a:r>
            <a:rPr lang="ru-RU" sz="3200" dirty="0" smtClean="0"/>
            <a:t>недоразвитием</a:t>
          </a:r>
          <a:r>
            <a:rPr lang="ru-RU" sz="3300" dirty="0" smtClean="0"/>
            <a:t> речи</a:t>
          </a:r>
          <a:endParaRPr lang="ru-RU" sz="3300" dirty="0"/>
        </a:p>
      </dgm:t>
    </dgm:pt>
    <dgm:pt modelId="{54B83D20-AD05-4B1B-885B-B7B28F8CC6F5}" type="parTrans" cxnId="{A0D18240-DC24-4AA0-8DF4-A9C4ABA76D00}">
      <dgm:prSet/>
      <dgm:spPr/>
      <dgm:t>
        <a:bodyPr/>
        <a:lstStyle/>
        <a:p>
          <a:endParaRPr lang="ru-RU"/>
        </a:p>
      </dgm:t>
    </dgm:pt>
    <dgm:pt modelId="{AAC06DB9-DBD5-4680-97D5-7E920120CA08}" type="sibTrans" cxnId="{A0D18240-DC24-4AA0-8DF4-A9C4ABA76D00}">
      <dgm:prSet/>
      <dgm:spPr/>
      <dgm:t>
        <a:bodyPr/>
        <a:lstStyle/>
        <a:p>
          <a:endParaRPr lang="ru-RU"/>
        </a:p>
      </dgm:t>
    </dgm:pt>
    <dgm:pt modelId="{DB4D2BC6-50F9-4D86-B105-4234C2CBC534}" type="pres">
      <dgm:prSet presAssocID="{FEC03643-20A3-4A5D-A4B4-5A58CB89FB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E58405-3E0A-43F6-8F02-2D3F8F4F98DE}" type="pres">
      <dgm:prSet presAssocID="{B2B45883-F1F8-41F5-B9C9-604814F79E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D18240-DC24-4AA0-8DF4-A9C4ABA76D00}" srcId="{FEC03643-20A3-4A5D-A4B4-5A58CB89FBD0}" destId="{B2B45883-F1F8-41F5-B9C9-604814F79E18}" srcOrd="0" destOrd="0" parTransId="{54B83D20-AD05-4B1B-885B-B7B28F8CC6F5}" sibTransId="{AAC06DB9-DBD5-4680-97D5-7E920120CA08}"/>
    <dgm:cxn modelId="{7B6271E0-173D-4D34-B832-80BB14AF6CC4}" type="presOf" srcId="{FEC03643-20A3-4A5D-A4B4-5A58CB89FBD0}" destId="{DB4D2BC6-50F9-4D86-B105-4234C2CBC534}" srcOrd="0" destOrd="0" presId="urn:microsoft.com/office/officeart/2005/8/layout/vList2"/>
    <dgm:cxn modelId="{5EFED6C0-A957-40C0-998A-1348FFDB817D}" type="presOf" srcId="{B2B45883-F1F8-41F5-B9C9-604814F79E18}" destId="{7DE58405-3E0A-43F6-8F02-2D3F8F4F98DE}" srcOrd="0" destOrd="0" presId="urn:microsoft.com/office/officeart/2005/8/layout/vList2"/>
    <dgm:cxn modelId="{0A9AAC2A-F75A-4084-8ECF-F808ADABEC1F}" type="presParOf" srcId="{DB4D2BC6-50F9-4D86-B105-4234C2CBC534}" destId="{7DE58405-3E0A-43F6-8F02-2D3F8F4F98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82E130-E6F1-4854-9B91-529463F7A2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1471AF-04B9-4E81-B42A-58F8BCCB6B7C}">
      <dgm:prSet/>
      <dgm:spPr/>
      <dgm:t>
        <a:bodyPr/>
        <a:lstStyle/>
        <a:p>
          <a:pPr algn="ctr" rtl="0"/>
          <a:r>
            <a:rPr lang="ru-RU" dirty="0" smtClean="0"/>
            <a:t>монотонность</a:t>
          </a:r>
          <a:endParaRPr lang="ru-RU" dirty="0"/>
        </a:p>
      </dgm:t>
    </dgm:pt>
    <dgm:pt modelId="{82ACEDC5-7DF4-474E-9B7A-BFA4EFC5A9E8}" type="parTrans" cxnId="{257DCEC7-6C6F-4181-B795-83E09068B631}">
      <dgm:prSet/>
      <dgm:spPr/>
      <dgm:t>
        <a:bodyPr/>
        <a:lstStyle/>
        <a:p>
          <a:endParaRPr lang="ru-RU"/>
        </a:p>
      </dgm:t>
    </dgm:pt>
    <dgm:pt modelId="{41B7E9ED-FD49-4444-B60D-DD6EA0757461}" type="sibTrans" cxnId="{257DCEC7-6C6F-4181-B795-83E09068B631}">
      <dgm:prSet/>
      <dgm:spPr/>
      <dgm:t>
        <a:bodyPr/>
        <a:lstStyle/>
        <a:p>
          <a:endParaRPr lang="ru-RU"/>
        </a:p>
      </dgm:t>
    </dgm:pt>
    <dgm:pt modelId="{EC321C7A-5DA1-4C46-9AD0-1D6CE67C2BE3}" type="pres">
      <dgm:prSet presAssocID="{4282E130-E6F1-4854-9B91-529463F7A2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8D2423-D368-4EA0-B79C-810F2281F353}" type="pres">
      <dgm:prSet presAssocID="{EC1471AF-04B9-4E81-B42A-58F8BCCB6B7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7DCEC7-6C6F-4181-B795-83E09068B631}" srcId="{4282E130-E6F1-4854-9B91-529463F7A27D}" destId="{EC1471AF-04B9-4E81-B42A-58F8BCCB6B7C}" srcOrd="0" destOrd="0" parTransId="{82ACEDC5-7DF4-474E-9B7A-BFA4EFC5A9E8}" sibTransId="{41B7E9ED-FD49-4444-B60D-DD6EA0757461}"/>
    <dgm:cxn modelId="{58A32CBF-A31F-4375-A7D6-9FC34B922087}" type="presOf" srcId="{4282E130-E6F1-4854-9B91-529463F7A27D}" destId="{EC321C7A-5DA1-4C46-9AD0-1D6CE67C2BE3}" srcOrd="0" destOrd="0" presId="urn:microsoft.com/office/officeart/2005/8/layout/vList2"/>
    <dgm:cxn modelId="{F99AE3F1-121D-4DCF-ACB6-7E8D795EA799}" type="presOf" srcId="{EC1471AF-04B9-4E81-B42A-58F8BCCB6B7C}" destId="{B98D2423-D368-4EA0-B79C-810F2281F353}" srcOrd="0" destOrd="0" presId="urn:microsoft.com/office/officeart/2005/8/layout/vList2"/>
    <dgm:cxn modelId="{8CD4F670-7E88-4FFA-B4CA-05D649744539}" type="presParOf" srcId="{EC321C7A-5DA1-4C46-9AD0-1D6CE67C2BE3}" destId="{B98D2423-D368-4EA0-B79C-810F2281F3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735F56-2C08-45FE-B201-9715C55F97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F0FDD0-8EE5-4076-BB14-AFD03B90578C}">
      <dgm:prSet/>
      <dgm:spPr/>
      <dgm:t>
        <a:bodyPr/>
        <a:lstStyle/>
        <a:p>
          <a:pPr algn="ctr" rtl="0"/>
          <a:r>
            <a:rPr lang="ru-RU" dirty="0" smtClean="0"/>
            <a:t>маловыразительность</a:t>
          </a:r>
          <a:endParaRPr lang="ru-RU" dirty="0"/>
        </a:p>
      </dgm:t>
    </dgm:pt>
    <dgm:pt modelId="{543482C4-6504-4F43-B24C-41388CEC1076}" type="parTrans" cxnId="{0DD9A6BD-B545-448E-AE23-2E2B4A9F10E9}">
      <dgm:prSet/>
      <dgm:spPr/>
      <dgm:t>
        <a:bodyPr/>
        <a:lstStyle/>
        <a:p>
          <a:endParaRPr lang="ru-RU"/>
        </a:p>
      </dgm:t>
    </dgm:pt>
    <dgm:pt modelId="{B32D0E8E-512B-4522-968A-283DE2D5EE8F}" type="sibTrans" cxnId="{0DD9A6BD-B545-448E-AE23-2E2B4A9F10E9}">
      <dgm:prSet/>
      <dgm:spPr/>
      <dgm:t>
        <a:bodyPr/>
        <a:lstStyle/>
        <a:p>
          <a:endParaRPr lang="ru-RU"/>
        </a:p>
      </dgm:t>
    </dgm:pt>
    <dgm:pt modelId="{1D5272ED-C9DC-473D-B55B-493104E1FBAA}" type="pres">
      <dgm:prSet presAssocID="{D7735F56-2C08-45FE-B201-9715C55F97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E8A44B-4FAE-4CC4-9E1F-C08AE1C037F4}" type="pres">
      <dgm:prSet presAssocID="{36F0FDD0-8EE5-4076-BB14-AFD03B9057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D9A6BD-B545-448E-AE23-2E2B4A9F10E9}" srcId="{D7735F56-2C08-45FE-B201-9715C55F976D}" destId="{36F0FDD0-8EE5-4076-BB14-AFD03B90578C}" srcOrd="0" destOrd="0" parTransId="{543482C4-6504-4F43-B24C-41388CEC1076}" sibTransId="{B32D0E8E-512B-4522-968A-283DE2D5EE8F}"/>
    <dgm:cxn modelId="{9D87B58E-4D17-45AF-81E2-64DB260FD363}" type="presOf" srcId="{36F0FDD0-8EE5-4076-BB14-AFD03B90578C}" destId="{40E8A44B-4FAE-4CC4-9E1F-C08AE1C037F4}" srcOrd="0" destOrd="0" presId="urn:microsoft.com/office/officeart/2005/8/layout/vList2"/>
    <dgm:cxn modelId="{EF31E61D-0DFA-4368-826C-45F189F87BDE}" type="presOf" srcId="{D7735F56-2C08-45FE-B201-9715C55F976D}" destId="{1D5272ED-C9DC-473D-B55B-493104E1FBAA}" srcOrd="0" destOrd="0" presId="urn:microsoft.com/office/officeart/2005/8/layout/vList2"/>
    <dgm:cxn modelId="{6146309B-3414-4576-B0E8-6D64B9E7AD5A}" type="presParOf" srcId="{1D5272ED-C9DC-473D-B55B-493104E1FBAA}" destId="{40E8A44B-4FAE-4CC4-9E1F-C08AE1C037F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390750-1844-4588-9120-7BCF7AAD05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95BBBC0-3FAE-47AA-91D4-5F40FDEB5E2E}">
      <dgm:prSet/>
      <dgm:spPr/>
      <dgm:t>
        <a:bodyPr/>
        <a:lstStyle/>
        <a:p>
          <a:pPr algn="ctr" rtl="0"/>
          <a:r>
            <a:rPr lang="ru-RU" dirty="0" smtClean="0"/>
            <a:t>темп речи замедленный  или ускоренный</a:t>
          </a:r>
          <a:endParaRPr lang="ru-RU" dirty="0"/>
        </a:p>
      </dgm:t>
    </dgm:pt>
    <dgm:pt modelId="{7DFA42D7-DE05-4AA8-A4C0-FD16BD76FF1E}" type="parTrans" cxnId="{13C6A89F-EF08-4AC3-B6B0-2A3B56299687}">
      <dgm:prSet/>
      <dgm:spPr/>
      <dgm:t>
        <a:bodyPr/>
        <a:lstStyle/>
        <a:p>
          <a:endParaRPr lang="ru-RU"/>
        </a:p>
      </dgm:t>
    </dgm:pt>
    <dgm:pt modelId="{6C4A1EB1-B0D2-4AC4-8873-5986DDE48D69}" type="sibTrans" cxnId="{13C6A89F-EF08-4AC3-B6B0-2A3B56299687}">
      <dgm:prSet/>
      <dgm:spPr/>
      <dgm:t>
        <a:bodyPr/>
        <a:lstStyle/>
        <a:p>
          <a:endParaRPr lang="ru-RU"/>
        </a:p>
      </dgm:t>
    </dgm:pt>
    <dgm:pt modelId="{0303D322-1CBC-42E4-93B5-AD0384899921}" type="pres">
      <dgm:prSet presAssocID="{0B390750-1844-4588-9120-7BCF7AAD05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0AE18-0FC1-4C2E-A696-619F6115BDFF}" type="pres">
      <dgm:prSet presAssocID="{D95BBBC0-3FAE-47AA-91D4-5F40FDEB5E2E}" presName="parentText" presStyleLbl="node1" presStyleIdx="0" presStyleCnt="1" custLinFactNeighborX="-17391" custLinFactNeighborY="2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C6A89F-EF08-4AC3-B6B0-2A3B56299687}" srcId="{0B390750-1844-4588-9120-7BCF7AAD059D}" destId="{D95BBBC0-3FAE-47AA-91D4-5F40FDEB5E2E}" srcOrd="0" destOrd="0" parTransId="{7DFA42D7-DE05-4AA8-A4C0-FD16BD76FF1E}" sibTransId="{6C4A1EB1-B0D2-4AC4-8873-5986DDE48D69}"/>
    <dgm:cxn modelId="{8DA93717-9F02-4CB9-A634-0E64629073C1}" type="presOf" srcId="{D95BBBC0-3FAE-47AA-91D4-5F40FDEB5E2E}" destId="{7830AE18-0FC1-4C2E-A696-619F6115BDFF}" srcOrd="0" destOrd="0" presId="urn:microsoft.com/office/officeart/2005/8/layout/vList2"/>
    <dgm:cxn modelId="{E0D2E9A3-3997-4C28-85DC-82F4BC01A198}" type="presOf" srcId="{0B390750-1844-4588-9120-7BCF7AAD059D}" destId="{0303D322-1CBC-42E4-93B5-AD0384899921}" srcOrd="0" destOrd="0" presId="urn:microsoft.com/office/officeart/2005/8/layout/vList2"/>
    <dgm:cxn modelId="{054BF73B-1531-4485-8960-39B5970EA5CD}" type="presParOf" srcId="{0303D322-1CBC-42E4-93B5-AD0384899921}" destId="{7830AE18-0FC1-4C2E-A696-619F6115BD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2B2879-6F17-4423-949D-E62E61A87B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C5E1F8-5B90-4F51-909E-EE8B8F6D8E7C}">
      <dgm:prSet custT="1"/>
      <dgm:spPr/>
      <dgm:t>
        <a:bodyPr/>
        <a:lstStyle/>
        <a:p>
          <a:pPr algn="ctr" rtl="0"/>
          <a:r>
            <a:rPr lang="ru-RU" sz="2400" dirty="0" smtClean="0"/>
            <a:t>Развитие фонетико-фонематической системы языка и навыки языкового анализа</a:t>
          </a:r>
          <a:endParaRPr lang="ru-RU" sz="2400" dirty="0"/>
        </a:p>
      </dgm:t>
    </dgm:pt>
    <dgm:pt modelId="{E64BB40F-43B1-49B1-BDE3-F80352E0E519}" type="parTrans" cxnId="{BEFCED84-DA97-4C1D-B803-8BF7CD5E0827}">
      <dgm:prSet/>
      <dgm:spPr/>
      <dgm:t>
        <a:bodyPr/>
        <a:lstStyle/>
        <a:p>
          <a:endParaRPr lang="ru-RU"/>
        </a:p>
      </dgm:t>
    </dgm:pt>
    <dgm:pt modelId="{4473EEAC-01D5-49E4-AEE9-6E878511963E}" type="sibTrans" cxnId="{BEFCED84-DA97-4C1D-B803-8BF7CD5E0827}">
      <dgm:prSet/>
      <dgm:spPr/>
      <dgm:t>
        <a:bodyPr/>
        <a:lstStyle/>
        <a:p>
          <a:endParaRPr lang="ru-RU"/>
        </a:p>
      </dgm:t>
    </dgm:pt>
    <dgm:pt modelId="{50C724F9-CA2E-4394-B573-D15BB2DF3B14}" type="pres">
      <dgm:prSet presAssocID="{852B2879-6F17-4423-949D-E62E61A87B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54DD2E-B3FB-49E2-8B61-52C3CC765A71}" type="pres">
      <dgm:prSet presAssocID="{04C5E1F8-5B90-4F51-909E-EE8B8F6D8E7C}" presName="parentText" presStyleLbl="node1" presStyleIdx="0" presStyleCnt="1" custScaleY="510798" custLinFactNeighborX="-1563" custLinFactNeighborY="-141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FCED84-DA97-4C1D-B803-8BF7CD5E0827}" srcId="{852B2879-6F17-4423-949D-E62E61A87B93}" destId="{04C5E1F8-5B90-4F51-909E-EE8B8F6D8E7C}" srcOrd="0" destOrd="0" parTransId="{E64BB40F-43B1-49B1-BDE3-F80352E0E519}" sibTransId="{4473EEAC-01D5-49E4-AEE9-6E878511963E}"/>
    <dgm:cxn modelId="{1FD57BBC-0C6A-489B-BC21-CBFBE8B52EFE}" type="presOf" srcId="{852B2879-6F17-4423-949D-E62E61A87B93}" destId="{50C724F9-CA2E-4394-B573-D15BB2DF3B14}" srcOrd="0" destOrd="0" presId="urn:microsoft.com/office/officeart/2005/8/layout/vList2"/>
    <dgm:cxn modelId="{D768FCB8-A35A-4ABD-8C8E-EE6132B29BFF}" type="presOf" srcId="{04C5E1F8-5B90-4F51-909E-EE8B8F6D8E7C}" destId="{CC54DD2E-B3FB-49E2-8B61-52C3CC765A71}" srcOrd="0" destOrd="0" presId="urn:microsoft.com/office/officeart/2005/8/layout/vList2"/>
    <dgm:cxn modelId="{D51794C1-5FB9-456F-BE5A-DA8B9587CE6F}" type="presParOf" srcId="{50C724F9-CA2E-4394-B573-D15BB2DF3B14}" destId="{CC54DD2E-B3FB-49E2-8B61-52C3CC765A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A2B094-E275-4B69-A4DB-E4AF0DE104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2990ADE-116D-4969-BB06-7218AFC6DD2E}">
      <dgm:prSet custT="1"/>
      <dgm:spPr/>
      <dgm:t>
        <a:bodyPr/>
        <a:lstStyle/>
        <a:p>
          <a:pPr rtl="0"/>
          <a:r>
            <a:rPr lang="ru-RU" sz="2400" b="0" dirty="0" smtClean="0"/>
            <a:t>работа по развитию речевого дыхания</a:t>
          </a:r>
          <a:endParaRPr lang="ru-RU" sz="2400" b="0" dirty="0"/>
        </a:p>
      </dgm:t>
    </dgm:pt>
    <dgm:pt modelId="{F65272B7-3E4B-47B9-A7C5-33FB5B6D43B6}" type="parTrans" cxnId="{696FE4B4-5F5D-40B1-82AA-B3276C647B1A}">
      <dgm:prSet/>
      <dgm:spPr/>
      <dgm:t>
        <a:bodyPr/>
        <a:lstStyle/>
        <a:p>
          <a:endParaRPr lang="ru-RU"/>
        </a:p>
      </dgm:t>
    </dgm:pt>
    <dgm:pt modelId="{0EF109EF-6186-47D2-ACD5-89289C8B907E}" type="sibTrans" cxnId="{696FE4B4-5F5D-40B1-82AA-B3276C647B1A}">
      <dgm:prSet/>
      <dgm:spPr/>
      <dgm:t>
        <a:bodyPr/>
        <a:lstStyle/>
        <a:p>
          <a:endParaRPr lang="ru-RU"/>
        </a:p>
      </dgm:t>
    </dgm:pt>
    <dgm:pt modelId="{E544B9E6-CFDE-4BC5-BFB8-F69C9609AC8D}" type="pres">
      <dgm:prSet presAssocID="{BEA2B094-E275-4B69-A4DB-E4AF0DE104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1A3479-4E84-472D-BC28-D4293E2ED5DE}" type="pres">
      <dgm:prSet presAssocID="{52990ADE-116D-4969-BB06-7218AFC6DD2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ED187E-B10E-4055-85FE-4DF2F9C35B1E}" type="presOf" srcId="{52990ADE-116D-4969-BB06-7218AFC6DD2E}" destId="{941A3479-4E84-472D-BC28-D4293E2ED5DE}" srcOrd="0" destOrd="0" presId="urn:microsoft.com/office/officeart/2005/8/layout/vList2"/>
    <dgm:cxn modelId="{696FE4B4-5F5D-40B1-82AA-B3276C647B1A}" srcId="{BEA2B094-E275-4B69-A4DB-E4AF0DE1046D}" destId="{52990ADE-116D-4969-BB06-7218AFC6DD2E}" srcOrd="0" destOrd="0" parTransId="{F65272B7-3E4B-47B9-A7C5-33FB5B6D43B6}" sibTransId="{0EF109EF-6186-47D2-ACD5-89289C8B907E}"/>
    <dgm:cxn modelId="{4C9FCFB7-F0E1-4C50-9040-159B623B146B}" type="presOf" srcId="{BEA2B094-E275-4B69-A4DB-E4AF0DE1046D}" destId="{E544B9E6-CFDE-4BC5-BFB8-F69C9609AC8D}" srcOrd="0" destOrd="0" presId="urn:microsoft.com/office/officeart/2005/8/layout/vList2"/>
    <dgm:cxn modelId="{6ABFCFAD-5CA8-4D37-AEE2-73B8D9E76737}" type="presParOf" srcId="{E544B9E6-CFDE-4BC5-BFB8-F69C9609AC8D}" destId="{941A3479-4E84-472D-BC28-D4293E2ED5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DBFB16-69E6-440F-AFB1-543877208C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766F42-B239-424E-9B57-17054C9B2949}">
      <dgm:prSet custT="1"/>
      <dgm:spPr/>
      <dgm:t>
        <a:bodyPr/>
        <a:lstStyle/>
        <a:p>
          <a:pPr rtl="0"/>
          <a:r>
            <a:rPr lang="ru-RU" sz="2400" dirty="0" smtClean="0"/>
            <a:t>формирование правильной </a:t>
          </a:r>
          <a:r>
            <a:rPr lang="ru-RU" sz="2400" dirty="0" err="1" smtClean="0"/>
            <a:t>голосоподачи</a:t>
          </a:r>
          <a:endParaRPr lang="ru-RU" sz="2400" dirty="0"/>
        </a:p>
      </dgm:t>
    </dgm:pt>
    <dgm:pt modelId="{F7E0A4A0-3B17-4809-8B4B-9DCC05E3EC87}" type="parTrans" cxnId="{64B31C7E-E2E3-45A9-90AA-B17122FF2218}">
      <dgm:prSet/>
      <dgm:spPr/>
      <dgm:t>
        <a:bodyPr/>
        <a:lstStyle/>
        <a:p>
          <a:endParaRPr lang="ru-RU"/>
        </a:p>
      </dgm:t>
    </dgm:pt>
    <dgm:pt modelId="{4C76B17B-F8B6-4A04-BCDB-40386F1636EA}" type="sibTrans" cxnId="{64B31C7E-E2E3-45A9-90AA-B17122FF2218}">
      <dgm:prSet/>
      <dgm:spPr/>
      <dgm:t>
        <a:bodyPr/>
        <a:lstStyle/>
        <a:p>
          <a:endParaRPr lang="ru-RU"/>
        </a:p>
      </dgm:t>
    </dgm:pt>
    <dgm:pt modelId="{4D23CDCE-4668-4E8C-8BAE-A4F59EDED8F3}" type="pres">
      <dgm:prSet presAssocID="{47DBFB16-69E6-440F-AFB1-543877208C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97010B-003C-422C-8879-650B7A1379F3}" type="pres">
      <dgm:prSet presAssocID="{D4766F42-B239-424E-9B57-17054C9B29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74C8EF-1828-461D-92D5-498CE46DA9C0}" type="presOf" srcId="{47DBFB16-69E6-440F-AFB1-543877208C1E}" destId="{4D23CDCE-4668-4E8C-8BAE-A4F59EDED8F3}" srcOrd="0" destOrd="0" presId="urn:microsoft.com/office/officeart/2005/8/layout/vList2"/>
    <dgm:cxn modelId="{64B31C7E-E2E3-45A9-90AA-B17122FF2218}" srcId="{47DBFB16-69E6-440F-AFB1-543877208C1E}" destId="{D4766F42-B239-424E-9B57-17054C9B2949}" srcOrd="0" destOrd="0" parTransId="{F7E0A4A0-3B17-4809-8B4B-9DCC05E3EC87}" sibTransId="{4C76B17B-F8B6-4A04-BCDB-40386F1636EA}"/>
    <dgm:cxn modelId="{D6083C03-84AD-475A-9BAE-C3E8B1891731}" type="presOf" srcId="{D4766F42-B239-424E-9B57-17054C9B2949}" destId="{3A97010B-003C-422C-8879-650B7A1379F3}" srcOrd="0" destOrd="0" presId="urn:microsoft.com/office/officeart/2005/8/layout/vList2"/>
    <dgm:cxn modelId="{4865B1A8-A8F0-4892-B299-3AF3D4E9A9EA}" type="presParOf" srcId="{4D23CDCE-4668-4E8C-8BAE-A4F59EDED8F3}" destId="{3A97010B-003C-422C-8879-650B7A1379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0FA476-259E-40F6-B101-3D8A30E156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6252DAA-BCFB-4560-A54B-FBF3947EBB8A}">
      <dgm:prSet custT="1"/>
      <dgm:spPr/>
      <dgm:t>
        <a:bodyPr/>
        <a:lstStyle/>
        <a:p>
          <a:pPr rtl="0"/>
          <a:r>
            <a:rPr lang="ru-RU" sz="2400" dirty="0" smtClean="0"/>
            <a:t>изменение  силы голоса</a:t>
          </a:r>
          <a:endParaRPr lang="ru-RU" sz="2400" dirty="0"/>
        </a:p>
      </dgm:t>
    </dgm:pt>
    <dgm:pt modelId="{2A4D1AE1-10DB-40BD-8455-E4EDFAE10C09}" type="parTrans" cxnId="{0BB698FC-1F85-42C2-80C4-4E660D1E589D}">
      <dgm:prSet/>
      <dgm:spPr/>
      <dgm:t>
        <a:bodyPr/>
        <a:lstStyle/>
        <a:p>
          <a:endParaRPr lang="ru-RU"/>
        </a:p>
      </dgm:t>
    </dgm:pt>
    <dgm:pt modelId="{D83CE2CE-B1AB-4F94-8664-B205DB404221}" type="sibTrans" cxnId="{0BB698FC-1F85-42C2-80C4-4E660D1E589D}">
      <dgm:prSet/>
      <dgm:spPr/>
      <dgm:t>
        <a:bodyPr/>
        <a:lstStyle/>
        <a:p>
          <a:endParaRPr lang="ru-RU"/>
        </a:p>
      </dgm:t>
    </dgm:pt>
    <dgm:pt modelId="{8977B3B6-A8D5-4F78-8E8E-103599FF639D}" type="pres">
      <dgm:prSet presAssocID="{A30FA476-259E-40F6-B101-3D8A30E156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C03A76-4144-4A2E-BA08-31F55C25FA6E}" type="pres">
      <dgm:prSet presAssocID="{D6252DAA-BCFB-4560-A54B-FBF3947EBB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4F87A8-CEE7-47FE-B318-686D5A7BBFE8}" type="presOf" srcId="{D6252DAA-BCFB-4560-A54B-FBF3947EBB8A}" destId="{ADC03A76-4144-4A2E-BA08-31F55C25FA6E}" srcOrd="0" destOrd="0" presId="urn:microsoft.com/office/officeart/2005/8/layout/vList2"/>
    <dgm:cxn modelId="{0BB698FC-1F85-42C2-80C4-4E660D1E589D}" srcId="{A30FA476-259E-40F6-B101-3D8A30E156C4}" destId="{D6252DAA-BCFB-4560-A54B-FBF3947EBB8A}" srcOrd="0" destOrd="0" parTransId="{2A4D1AE1-10DB-40BD-8455-E4EDFAE10C09}" sibTransId="{D83CE2CE-B1AB-4F94-8664-B205DB404221}"/>
    <dgm:cxn modelId="{602E386F-DE74-48EA-8B2D-A8D9BBEB0FFF}" type="presOf" srcId="{A30FA476-259E-40F6-B101-3D8A30E156C4}" destId="{8977B3B6-A8D5-4F78-8E8E-103599FF639D}" srcOrd="0" destOrd="0" presId="urn:microsoft.com/office/officeart/2005/8/layout/vList2"/>
    <dgm:cxn modelId="{1EFED599-D1C3-4D80-8611-153D4C7A7B26}" type="presParOf" srcId="{8977B3B6-A8D5-4F78-8E8E-103599FF639D}" destId="{ADC03A76-4144-4A2E-BA08-31F55C25FA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8AAA8C-9F57-4E5B-B92A-DF80BDABC671}">
      <dsp:nvSpPr>
        <dsp:cNvPr id="0" name=""/>
        <dsp:cNvSpPr/>
      </dsp:nvSpPr>
      <dsp:spPr>
        <a:xfrm>
          <a:off x="0" y="180"/>
          <a:ext cx="3816424" cy="1076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Развитие речи в детском саду</a:t>
          </a:r>
          <a:endParaRPr lang="ru-RU" sz="3200" kern="1200" dirty="0"/>
        </a:p>
      </dsp:txBody>
      <dsp:txXfrm>
        <a:off x="0" y="180"/>
        <a:ext cx="3816424" cy="107685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72A9CE-77BC-4CDD-BD16-11FA326A7CD5}">
      <dsp:nvSpPr>
        <dsp:cNvPr id="0" name=""/>
        <dsp:cNvSpPr/>
      </dsp:nvSpPr>
      <dsp:spPr>
        <a:xfrm>
          <a:off x="0" y="194"/>
          <a:ext cx="6696744" cy="8306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работа над четкостью дикции, интонационной выразительностью речи</a:t>
          </a:r>
          <a:endParaRPr lang="ru-RU" sz="2400" kern="1200" dirty="0"/>
        </a:p>
      </dsp:txBody>
      <dsp:txXfrm>
        <a:off x="0" y="194"/>
        <a:ext cx="6696744" cy="83060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C61A5F-6BD6-4815-B187-ACA84D2E743C}">
      <dsp:nvSpPr>
        <dsp:cNvPr id="0" name=""/>
        <dsp:cNvSpPr/>
      </dsp:nvSpPr>
      <dsp:spPr>
        <a:xfrm>
          <a:off x="0" y="19897"/>
          <a:ext cx="3744416" cy="1472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/>
            <a:t>Интонационная</a:t>
          </a:r>
        </a:p>
        <a:p>
          <a:pPr lvl="0" algn="ctr" defTabSz="1422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/>
            <a:t>выразительность речи</a:t>
          </a:r>
          <a:endParaRPr lang="ru-RU" sz="3200" kern="1200" dirty="0"/>
        </a:p>
      </dsp:txBody>
      <dsp:txXfrm>
        <a:off x="0" y="19897"/>
        <a:ext cx="3744416" cy="147237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60663B-787A-4B53-9134-5DDFF6A43781}">
      <dsp:nvSpPr>
        <dsp:cNvPr id="0" name=""/>
        <dsp:cNvSpPr/>
      </dsp:nvSpPr>
      <dsp:spPr>
        <a:xfrm>
          <a:off x="0" y="203"/>
          <a:ext cx="6264695" cy="461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интенсивность произнесения</a:t>
          </a:r>
          <a:endParaRPr lang="ru-RU" sz="2800" kern="1200" dirty="0"/>
        </a:p>
      </dsp:txBody>
      <dsp:txXfrm>
        <a:off x="0" y="203"/>
        <a:ext cx="6264695" cy="46125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92FA4-D4E7-40F6-8AEC-E84F1BC81E82}">
      <dsp:nvSpPr>
        <dsp:cNvPr id="0" name=""/>
        <dsp:cNvSpPr/>
      </dsp:nvSpPr>
      <dsp:spPr>
        <a:xfrm>
          <a:off x="0" y="32"/>
          <a:ext cx="6264695" cy="503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ритм</a:t>
          </a:r>
          <a:endParaRPr lang="ru-RU" sz="2800" kern="1200" dirty="0"/>
        </a:p>
      </dsp:txBody>
      <dsp:txXfrm>
        <a:off x="0" y="32"/>
        <a:ext cx="6264695" cy="503991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7E4BFF-7211-4511-9602-BC1B1FD710B2}">
      <dsp:nvSpPr>
        <dsp:cNvPr id="0" name=""/>
        <dsp:cNvSpPr/>
      </dsp:nvSpPr>
      <dsp:spPr>
        <a:xfrm>
          <a:off x="0" y="188"/>
          <a:ext cx="6264695" cy="522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темп</a:t>
          </a:r>
          <a:endParaRPr lang="ru-RU" sz="2800" kern="1200" dirty="0"/>
        </a:p>
      </dsp:txBody>
      <dsp:txXfrm>
        <a:off x="0" y="188"/>
        <a:ext cx="6264695" cy="522843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96C61A-8D2B-410A-A357-EADCD19B8D63}">
      <dsp:nvSpPr>
        <dsp:cNvPr id="0" name=""/>
        <dsp:cNvSpPr/>
      </dsp:nvSpPr>
      <dsp:spPr>
        <a:xfrm>
          <a:off x="0" y="188"/>
          <a:ext cx="6264695" cy="522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тембр</a:t>
          </a:r>
          <a:endParaRPr lang="ru-RU" sz="2800" kern="1200" dirty="0"/>
        </a:p>
      </dsp:txBody>
      <dsp:txXfrm>
        <a:off x="0" y="188"/>
        <a:ext cx="6264695" cy="522843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34D830-FB16-4306-A482-6D841C0D8AE9}">
      <dsp:nvSpPr>
        <dsp:cNvPr id="0" name=""/>
        <dsp:cNvSpPr/>
      </dsp:nvSpPr>
      <dsp:spPr>
        <a:xfrm>
          <a:off x="0" y="188"/>
          <a:ext cx="6264695" cy="522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логическое ударение</a:t>
          </a:r>
          <a:endParaRPr lang="ru-RU" sz="2800" kern="1200" dirty="0"/>
        </a:p>
      </dsp:txBody>
      <dsp:txXfrm>
        <a:off x="0" y="188"/>
        <a:ext cx="6264695" cy="5228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E58405-3E0A-43F6-8F02-2D3F8F4F98DE}">
      <dsp:nvSpPr>
        <dsp:cNvPr id="0" name=""/>
        <dsp:cNvSpPr/>
      </dsp:nvSpPr>
      <dsp:spPr>
        <a:xfrm>
          <a:off x="0" y="692"/>
          <a:ext cx="4248472" cy="158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Дети с общим </a:t>
          </a:r>
          <a:r>
            <a:rPr lang="ru-RU" sz="3200" kern="1200" dirty="0" smtClean="0"/>
            <a:t>недоразвитием</a:t>
          </a:r>
          <a:r>
            <a:rPr lang="ru-RU" sz="3300" kern="1200" dirty="0" smtClean="0"/>
            <a:t> речи</a:t>
          </a:r>
          <a:endParaRPr lang="ru-RU" sz="3300" kern="1200" dirty="0"/>
        </a:p>
      </dsp:txBody>
      <dsp:txXfrm>
        <a:off x="0" y="692"/>
        <a:ext cx="4248472" cy="15827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8D2423-D368-4EA0-B79C-810F2281F353}">
      <dsp:nvSpPr>
        <dsp:cNvPr id="0" name=""/>
        <dsp:cNvSpPr/>
      </dsp:nvSpPr>
      <dsp:spPr>
        <a:xfrm>
          <a:off x="0" y="11587"/>
          <a:ext cx="2952328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монотонность</a:t>
          </a:r>
          <a:endParaRPr lang="ru-RU" sz="2400" kern="1200" dirty="0"/>
        </a:p>
      </dsp:txBody>
      <dsp:txXfrm>
        <a:off x="0" y="11587"/>
        <a:ext cx="2952328" cy="5615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E8A44B-4FAE-4CC4-9E1F-C08AE1C037F4}">
      <dsp:nvSpPr>
        <dsp:cNvPr id="0" name=""/>
        <dsp:cNvSpPr/>
      </dsp:nvSpPr>
      <dsp:spPr>
        <a:xfrm>
          <a:off x="0" y="11587"/>
          <a:ext cx="3672408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маловыразительность</a:t>
          </a:r>
          <a:endParaRPr lang="ru-RU" sz="2400" kern="1200" dirty="0"/>
        </a:p>
      </dsp:txBody>
      <dsp:txXfrm>
        <a:off x="0" y="11587"/>
        <a:ext cx="3672408" cy="5615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30AE18-0FC1-4C2E-A696-619F6115BDFF}">
      <dsp:nvSpPr>
        <dsp:cNvPr id="0" name=""/>
        <dsp:cNvSpPr/>
      </dsp:nvSpPr>
      <dsp:spPr>
        <a:xfrm>
          <a:off x="0" y="61402"/>
          <a:ext cx="3312368" cy="2000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темп речи замедленный  или ускоренный</a:t>
          </a:r>
          <a:endParaRPr lang="ru-RU" sz="3000" kern="1200" dirty="0"/>
        </a:p>
      </dsp:txBody>
      <dsp:txXfrm>
        <a:off x="0" y="61402"/>
        <a:ext cx="3312368" cy="20007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54DD2E-B3FB-49E2-8B61-52C3CC765A71}">
      <dsp:nvSpPr>
        <dsp:cNvPr id="0" name=""/>
        <dsp:cNvSpPr/>
      </dsp:nvSpPr>
      <dsp:spPr>
        <a:xfrm>
          <a:off x="0" y="15751"/>
          <a:ext cx="4608512" cy="1403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Развитие фонетико-фонематической системы языка и навыки языкового анализа</a:t>
          </a:r>
          <a:endParaRPr lang="ru-RU" sz="2400" kern="1200" dirty="0"/>
        </a:p>
      </dsp:txBody>
      <dsp:txXfrm>
        <a:off x="0" y="15751"/>
        <a:ext cx="4608512" cy="140306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1A3479-4E84-472D-BC28-D4293E2ED5DE}">
      <dsp:nvSpPr>
        <dsp:cNvPr id="0" name=""/>
        <dsp:cNvSpPr/>
      </dsp:nvSpPr>
      <dsp:spPr>
        <a:xfrm>
          <a:off x="0" y="85"/>
          <a:ext cx="6696744" cy="5230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работа по развитию речевого дыхания</a:t>
          </a:r>
          <a:endParaRPr lang="ru-RU" sz="2400" b="0" kern="1200" dirty="0"/>
        </a:p>
      </dsp:txBody>
      <dsp:txXfrm>
        <a:off x="0" y="85"/>
        <a:ext cx="6696744" cy="52304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97010B-003C-422C-8879-650B7A1379F3}">
      <dsp:nvSpPr>
        <dsp:cNvPr id="0" name=""/>
        <dsp:cNvSpPr/>
      </dsp:nvSpPr>
      <dsp:spPr>
        <a:xfrm>
          <a:off x="0" y="7231"/>
          <a:ext cx="6696744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формирование правильной </a:t>
          </a:r>
          <a:r>
            <a:rPr lang="ru-RU" sz="2400" kern="1200" dirty="0" err="1" smtClean="0"/>
            <a:t>голосоподачи</a:t>
          </a:r>
          <a:endParaRPr lang="ru-RU" sz="2400" kern="1200" dirty="0"/>
        </a:p>
      </dsp:txBody>
      <dsp:txXfrm>
        <a:off x="0" y="7231"/>
        <a:ext cx="6696744" cy="5616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C03A76-4144-4A2E-BA08-31F55C25FA6E}">
      <dsp:nvSpPr>
        <dsp:cNvPr id="0" name=""/>
        <dsp:cNvSpPr/>
      </dsp:nvSpPr>
      <dsp:spPr>
        <a:xfrm>
          <a:off x="0" y="7231"/>
          <a:ext cx="6696744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изменение  силы голоса</a:t>
          </a:r>
          <a:endParaRPr lang="ru-RU" sz="2400" kern="1200" dirty="0"/>
        </a:p>
      </dsp:txBody>
      <dsp:txXfrm>
        <a:off x="0" y="7231"/>
        <a:ext cx="6696744" cy="561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D9EBA-020E-4A70-AE34-7A43FCDF08F1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FE1F2-D8B1-4D6F-BD11-CFF9FE8FB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26" Type="http://schemas.microsoft.com/office/2007/relationships/diagramDrawing" Target="../diagrams/drawing10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5" Type="http://schemas.openxmlformats.org/officeDocument/2006/relationships/diagramColors" Target="../diagrams/colors10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diagramQuickStyle" Target="../diagrams/quickStyle10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diagramLayout" Target="../diagrams/layout10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diagramData" Target="../diagrams/data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18" Type="http://schemas.openxmlformats.org/officeDocument/2006/relationships/diagramLayout" Target="../diagrams/layout14.xml"/><Relationship Id="rId26" Type="http://schemas.microsoft.com/office/2007/relationships/diagramDrawing" Target="../diagrams/drawing15.xml"/><Relationship Id="rId3" Type="http://schemas.openxmlformats.org/officeDocument/2006/relationships/diagramLayout" Target="../diagrams/layout11.xml"/><Relationship Id="rId21" Type="http://schemas.microsoft.com/office/2007/relationships/diagramDrawing" Target="../diagrams/drawing14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17" Type="http://schemas.openxmlformats.org/officeDocument/2006/relationships/diagramData" Target="../diagrams/data14.xml"/><Relationship Id="rId25" Type="http://schemas.openxmlformats.org/officeDocument/2006/relationships/diagramColors" Target="../diagrams/colors15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20" Type="http://schemas.openxmlformats.org/officeDocument/2006/relationships/diagramColors" Target="../diagrams/colors14.xml"/><Relationship Id="rId29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24" Type="http://schemas.openxmlformats.org/officeDocument/2006/relationships/diagramQuickStyle" Target="../diagrams/quickStyle15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23" Type="http://schemas.openxmlformats.org/officeDocument/2006/relationships/diagramLayout" Target="../diagrams/layout15.xml"/><Relationship Id="rId28" Type="http://schemas.openxmlformats.org/officeDocument/2006/relationships/diagramLayout" Target="../diagrams/layout16.xml"/><Relationship Id="rId10" Type="http://schemas.openxmlformats.org/officeDocument/2006/relationships/diagramColors" Target="../diagrams/colors12.xml"/><Relationship Id="rId19" Type="http://schemas.openxmlformats.org/officeDocument/2006/relationships/diagramQuickStyle" Target="../diagrams/quickStyle14.xml"/><Relationship Id="rId31" Type="http://schemas.microsoft.com/office/2007/relationships/diagramDrawing" Target="../diagrams/drawing16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Relationship Id="rId22" Type="http://schemas.openxmlformats.org/officeDocument/2006/relationships/diagramData" Target="../diagrams/data15.xml"/><Relationship Id="rId27" Type="http://schemas.openxmlformats.org/officeDocument/2006/relationships/diagramData" Target="../diagrams/data16.xml"/><Relationship Id="rId30" Type="http://schemas.openxmlformats.org/officeDocument/2006/relationships/diagramColors" Target="../diagrams/colors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cuments%20and%20Settings\Admin\&#1056;&#1072;&#1073;&#1086;&#1095;&#1080;&#1081;%20&#1089;&#1090;&#1086;&#1083;\&#1089;&#1072;&#1081;&#1083;&#1080;&#1082;%201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484784"/>
            <a:ext cx="6172200" cy="1800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Отработка интонационной выразительности речи с использованием образцов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5111552" y="3933056"/>
            <a:ext cx="4032448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</a:t>
            </a:r>
            <a:r>
              <a:rPr lang="ru-RU" dirty="0" err="1" smtClean="0">
                <a:solidFill>
                  <a:schemeClr val="tx1"/>
                </a:solidFill>
              </a:rPr>
              <a:t>Мингалева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Ирина  Александровна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123728" y="188640"/>
          <a:ext cx="460851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251520" y="2060848"/>
          <a:ext cx="6696744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251520" y="2852936"/>
          <a:ext cx="6696744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251520" y="3645024"/>
          <a:ext cx="6696744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251520" y="4509120"/>
          <a:ext cx="6696744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411760" y="188640"/>
          <a:ext cx="374441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611560" y="2060848"/>
          <a:ext cx="6264696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611560" y="3573017"/>
          <a:ext cx="6264696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611560" y="4365104"/>
          <a:ext cx="6264696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611560" y="2780928"/>
          <a:ext cx="6264696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611560" y="5157192"/>
          <a:ext cx="6264696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айлик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685800"/>
            <a:ext cx="6858000" cy="548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412776"/>
            <a:ext cx="64087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3300"/>
                </a:solidFill>
              </a:rPr>
              <a:t>Спасибо за внимание !</a:t>
            </a:r>
            <a:endParaRPr lang="ru-RU" sz="8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2267744" y="476672"/>
          <a:ext cx="3816424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234888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Свободное общение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242088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Специальные занятия</a:t>
            </a:r>
            <a:endParaRPr lang="ru-RU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284985"/>
            <a:ext cx="445855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http://ds15-ros.edu.yar.ru/images/detskiy_sad_w402_h41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3068960"/>
            <a:ext cx="3600400" cy="36029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odintsovo.info/img/2008/08/sad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564904"/>
            <a:ext cx="4752528" cy="4017231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78592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64088" y="404664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 быту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941168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На</a:t>
            </a:r>
            <a:r>
              <a:rPr lang="ru-RU" sz="4000" b="1" dirty="0" smtClean="0"/>
              <a:t> </a:t>
            </a:r>
            <a:r>
              <a:rPr lang="ru-RU" sz="4000" dirty="0" smtClean="0"/>
              <a:t>прогулке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spruz-gav.edu.yar.ru/bazovoe_obrazovanie/deti_starsh._gr_w380_h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706442" cy="3096344"/>
          </a:xfrm>
          <a:prstGeom prst="rect">
            <a:avLst/>
          </a:prstGeom>
          <a:noFill/>
        </p:spPr>
      </p:pic>
      <p:pic>
        <p:nvPicPr>
          <p:cNvPr id="3" name="Picture 4" descr="http://kolokolhik.ucoz.ru/k_elene_viktorov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56992"/>
            <a:ext cx="4309838" cy="32403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64088" y="764704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В процессе игры </a:t>
            </a:r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iles.myopera.com/nguyentienthuc/blog/1Children_Day_vector_wallpaper_016804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238750" cy="3933826"/>
          </a:xfrm>
          <a:prstGeom prst="rect">
            <a:avLst/>
          </a:prstGeom>
          <a:noFill/>
        </p:spPr>
      </p:pic>
      <p:pic>
        <p:nvPicPr>
          <p:cNvPr id="23556" name="Picture 4" descr="http://im0-tub-ru.yandex.net/i?id=570168240-2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89040"/>
            <a:ext cx="3537181" cy="26528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08104" y="476672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 процессе</a:t>
            </a:r>
          </a:p>
          <a:p>
            <a:pPr algn="ctr"/>
            <a:r>
              <a:rPr lang="ru-RU" sz="4000" dirty="0" smtClean="0"/>
              <a:t>труда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yandex.st/lego/_/La6qi18Z8LwgnZdsAr1qy1GwCw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7412" name="Picture 4" descr="http://yandex.st/lego/_/La6qi18Z8LwgnZdsAr1qy1GwCw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7416" name="Picture 8" descr="74213433_deti_chitayut (656x496, 132K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680520" cy="3538931"/>
          </a:xfrm>
          <a:prstGeom prst="rect">
            <a:avLst/>
          </a:prstGeom>
          <a:noFill/>
        </p:spPr>
      </p:pic>
      <p:pic>
        <p:nvPicPr>
          <p:cNvPr id="17418" name="Picture 10" descr="http://im7-tub-ru.yandex.net/i?id=758663030-3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432957"/>
            <a:ext cx="3816424" cy="31454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4048" y="548680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При рассматривании картин и иллюстраций 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seodetishkah.ru/wp-content/uploads/2011/11/eksperimenty_s_vodoj_dlya_det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36912"/>
            <a:ext cx="4464496" cy="4036863"/>
          </a:xfrm>
          <a:prstGeom prst="rect">
            <a:avLst/>
          </a:prstGeom>
          <a:noFill/>
        </p:spPr>
      </p:pic>
      <p:pic>
        <p:nvPicPr>
          <p:cNvPr id="3" name="Picture 4" descr="http://etherdynamic.ru/uploads/posts/2011-05/1304929307__550_1274450213_school02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592288" cy="40852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35896" y="476672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 процессе экспериментальной деятельности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gorod.tomsk.ru/uploads/28460/1254539072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047219" cy="3861048"/>
          </a:xfrm>
          <a:prstGeom prst="rect">
            <a:avLst/>
          </a:prstGeom>
          <a:noFill/>
        </p:spPr>
      </p:pic>
      <p:pic>
        <p:nvPicPr>
          <p:cNvPr id="25602" name="Picture 2" descr="http://im0-tub-ru.yandex.net/i?id=619583352-1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12976"/>
            <a:ext cx="4608512" cy="3456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4008" y="476672"/>
            <a:ext cx="31497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Во время </a:t>
            </a:r>
          </a:p>
          <a:p>
            <a:r>
              <a:rPr lang="ru-RU" sz="3600" dirty="0" smtClean="0"/>
              <a:t>проведения </a:t>
            </a:r>
          </a:p>
          <a:p>
            <a:r>
              <a:rPr lang="ru-RU" sz="3600" dirty="0" smtClean="0"/>
              <a:t>праздников и </a:t>
            </a:r>
          </a:p>
          <a:p>
            <a:r>
              <a:rPr lang="ru-RU" sz="3600" dirty="0" smtClean="0"/>
              <a:t>развлечений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/>
        </p:nvGraphicFramePr>
        <p:xfrm>
          <a:off x="2411760" y="188640"/>
          <a:ext cx="424847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395536" y="2420888"/>
          <a:ext cx="2952328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932040" y="2564904"/>
          <a:ext cx="3672408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2915816" y="3933056"/>
          <a:ext cx="3312368" cy="206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2699792" y="1844824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652120" y="1844824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851920" y="2636912"/>
            <a:ext cx="504056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927</TotalTime>
  <Words>92</Words>
  <Application>Microsoft Office PowerPoint</Application>
  <PresentationFormat>Экран (4:3)</PresentationFormat>
  <Paragraphs>34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  Отработка интонационной выразительности речи с использованием образцов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96</cp:revision>
  <dcterms:modified xsi:type="dcterms:W3CDTF">2012-11-07T16:43:26Z</dcterms:modified>
</cp:coreProperties>
</file>