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5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13" autoAdjust="0"/>
  </p:normalViewPr>
  <p:slideViewPr>
    <p:cSldViewPr>
      <p:cViewPr varScale="1">
        <p:scale>
          <a:sx n="71" d="100"/>
          <a:sy n="71" d="100"/>
        </p:scale>
        <p:origin x="-11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692696"/>
            <a:ext cx="9144000" cy="2308324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>
                <a:solidFill>
                  <a:srgbClr val="00B050"/>
                </a:solidFill>
              </a:rPr>
              <a:t>Инновационные формы взаимодействия с </a:t>
            </a:r>
            <a:r>
              <a:rPr lang="ru-RU" sz="5400" dirty="0" smtClean="0">
                <a:solidFill>
                  <a:srgbClr val="00B050"/>
                </a:solidFill>
              </a:rPr>
              <a:t>семьями </a:t>
            </a:r>
            <a:r>
              <a:rPr lang="ru-RU" sz="5400" dirty="0">
                <a:solidFill>
                  <a:srgbClr val="00B050"/>
                </a:solidFill>
              </a:rPr>
              <a:t>дошкольника.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" b="100000" l="0" r="998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2583" y="3140968"/>
            <a:ext cx="3178160" cy="3504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4539043"/>
            <a:ext cx="3960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Подготовила: </a:t>
            </a:r>
            <a:r>
              <a:rPr lang="ru-RU" sz="2000" dirty="0" err="1" smtClean="0"/>
              <a:t>Мингалева</a:t>
            </a:r>
            <a:r>
              <a:rPr lang="ru-RU" sz="2000" dirty="0" smtClean="0"/>
              <a:t> Ирина </a:t>
            </a:r>
          </a:p>
          <a:p>
            <a:r>
              <a:rPr lang="ru-RU" sz="2000" dirty="0" smtClean="0"/>
              <a:t>Александровна , воспитатель </a:t>
            </a:r>
            <a:r>
              <a:rPr lang="en-US" sz="2000" dirty="0" smtClean="0"/>
              <a:t>I</a:t>
            </a:r>
            <a:r>
              <a:rPr lang="ru-RU" sz="2000" dirty="0" smtClean="0"/>
              <a:t>КК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26172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J:\детский сад\фото 4 гр\20170309_1711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45" y="260648"/>
            <a:ext cx="4352484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03643" y="548680"/>
            <a:ext cx="385678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«Лучше всего можно помочь детям, помогая их </a:t>
            </a:r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родителям»</a:t>
            </a:r>
          </a:p>
          <a:p>
            <a:pPr algn="r"/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Т. Харрис </a:t>
            </a:r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23727" y="3717032"/>
            <a:ext cx="440830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00B050"/>
                </a:solidFill>
                <a:latin typeface="Monotype Corsiva" pitchFamily="66" charset="0"/>
              </a:rPr>
              <a:t>Спасибо за внимание!</a:t>
            </a:r>
            <a:endParaRPr lang="ru-RU" sz="6600" b="1" dirty="0">
              <a:solidFill>
                <a:srgbClr val="00B05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26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116632"/>
            <a:ext cx="864096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Взаимодействие с родителями (законными представителями) по вопросам образования ребёнка, непосредственного вовлечения их в образовательную деятельность, в том числе посредством создания образовательных проектов совместно с семьёй на основе выявления потребностей и поддержки образовательных инициатив семьи является одним из условий, необходимых для создания социальной ситуации развития детей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(по ФГОС).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5374" y="2900589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Формы взаимодействия детского сада с родителями – это способы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организации совместной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деятельности и общения.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123924"/>
            <a:ext cx="2808312" cy="3384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484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6632"/>
            <a:ext cx="91440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Основные формы </a:t>
            </a:r>
            <a:r>
              <a:rPr lang="ru-RU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реализации </a:t>
            </a:r>
            <a:endParaRPr lang="ru-RU" sz="32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взаимодействия с родителями</a:t>
            </a:r>
          </a:p>
          <a:p>
            <a:pPr algn="ctr"/>
            <a:endParaRPr lang="ru-RU" sz="2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/>
          </a:p>
        </p:txBody>
      </p:sp>
      <p:pic>
        <p:nvPicPr>
          <p:cNvPr id="3074" name="Picture 2" descr="J:\детский сад\фото группы 2017\IMG-20171006-WA00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40" y="4653136"/>
            <a:ext cx="3602588" cy="202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73743" y="5013176"/>
            <a:ext cx="2722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Стенды выставки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7504" y="1340768"/>
            <a:ext cx="2701172" cy="187946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57240" y="1424590"/>
            <a:ext cx="296583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Коллективные: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-родительские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собрания,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праздники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987824" y="2014391"/>
            <a:ext cx="2952328" cy="2411685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154680" y="2081273"/>
            <a:ext cx="316835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Наглядно-информационные: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-выставки,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-стенды, ширмы,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папки-передвижки, памятки.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235039" y="1269687"/>
            <a:ext cx="2701172" cy="187946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323031" y="1424590"/>
            <a:ext cx="264194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Индивидуальные: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-беседы,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консультации.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1496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3485" y="-99392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Инновационные</a:t>
            </a:r>
          </a:p>
          <a:p>
            <a:pPr algn="ctr"/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формы взаимодействия с родителями:</a:t>
            </a:r>
            <a:endParaRPr lang="ru-RU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68679" y="1614609"/>
            <a:ext cx="3546140" cy="259223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96305" y="1756563"/>
            <a:ext cx="340589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Познавательные 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Ознакомление родителей с возрастными и психологическими особенностями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детей. Формирование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 родителей практических навыков воспитания детей.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614609"/>
            <a:ext cx="3651250" cy="270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220072" y="1738100"/>
            <a:ext cx="352033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Наглядно-информационные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Ознакомление родителей с работой дошкольного учреждения, особенностями воспитания детей. Формирование у родителей знаний о воспитании и развитии детей.</a:t>
            </a:r>
          </a:p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277" y="4587133"/>
            <a:ext cx="2740208" cy="202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762035" y="4718640"/>
            <a:ext cx="259469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Информационно-аналитические 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Выявление интересов, потребностей и запросов родителей.</a:t>
            </a: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572" y="4587133"/>
            <a:ext cx="2740208" cy="202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4599572" y="4677084"/>
            <a:ext cx="27402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Рекреативная (досуговая)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Установление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эмоционального контакта между педагогами, родителями, детьми.</a:t>
            </a:r>
          </a:p>
        </p:txBody>
      </p:sp>
    </p:spTree>
    <p:extLst>
      <p:ext uri="{BB962C8B-B14F-4D97-AF65-F5344CB8AC3E}">
        <p14:creationId xmlns:p14="http://schemas.microsoft.com/office/powerpoint/2010/main" val="175743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2129"/>
            <a:ext cx="63020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Познавательные  форма  взаимодействия с родителями</a:t>
            </a:r>
            <a:endParaRPr lang="ru-RU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J:\детский сад\фото группы 2017\IMG-20171006-WA00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66" y="4877963"/>
            <a:ext cx="3281957" cy="1846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395536" y="1192055"/>
            <a:ext cx="3456384" cy="9144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68312" y="1229092"/>
            <a:ext cx="33648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«Семинары-практикумы»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95536" y="2188950"/>
            <a:ext cx="3456384" cy="9144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941365" y="3332015"/>
            <a:ext cx="3456384" cy="9144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95536" y="3301627"/>
            <a:ext cx="3456384" cy="9144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941365" y="2186481"/>
            <a:ext cx="3456384" cy="9144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955818" y="1142354"/>
            <a:ext cx="3456384" cy="9144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94980" y="2269883"/>
            <a:ext cx="3438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«Педагогическая лаборатория»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755576" y="3373713"/>
            <a:ext cx="34242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«Читательская конференция»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337327" y="1376720"/>
            <a:ext cx="26933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«Мастер – класс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992969" y="2228182"/>
            <a:ext cx="34563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«Вечера вопросов и ответов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80112" y="3558382"/>
            <a:ext cx="19637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«Ток – шоу» </a:t>
            </a:r>
          </a:p>
        </p:txBody>
      </p:sp>
      <p:pic>
        <p:nvPicPr>
          <p:cNvPr id="3074" name="Picture 2" descr="J:\детский сад\Новая папка\Мастер-класс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542" y="4784241"/>
            <a:ext cx="3449960" cy="1940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880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 descr="F:\ИРО\Переподготовка дошкольников\8436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103" y="1052736"/>
            <a:ext cx="962448" cy="657673"/>
          </a:xfrm>
          <a:prstGeom prst="rect">
            <a:avLst/>
          </a:prstGeom>
          <a:noFill/>
        </p:spPr>
      </p:pic>
      <p:pic>
        <p:nvPicPr>
          <p:cNvPr id="17" name="Picture 4" descr="F:\ИРО\Переподготовка дошкольников\2aadbc31f46b2d7485079b73ffbc121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103" y="1916832"/>
            <a:ext cx="1031309" cy="742771"/>
          </a:xfrm>
          <a:prstGeom prst="rect">
            <a:avLst/>
          </a:prstGeom>
          <a:noFill/>
        </p:spPr>
      </p:pic>
      <p:pic>
        <p:nvPicPr>
          <p:cNvPr id="18" name="Picture 5" descr="F:\ИРО\Переподготовка дошкольников\green-hat-clip-art-at-clkercom-vector-online-royalty-free-16522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6298" y="4846767"/>
            <a:ext cx="1058989" cy="720080"/>
          </a:xfrm>
          <a:prstGeom prst="rect">
            <a:avLst/>
          </a:prstGeom>
          <a:noFill/>
        </p:spPr>
      </p:pic>
      <p:pic>
        <p:nvPicPr>
          <p:cNvPr id="19" name="Picture 6" descr="F:\ИРО\Переподготовка дошкольников\yellow-hat-clip-art-at-clker-com-vector-clip-art-online-royalty-rtySRq-clipar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041" y="2924944"/>
            <a:ext cx="1048572" cy="716484"/>
          </a:xfrm>
          <a:prstGeom prst="rect">
            <a:avLst/>
          </a:prstGeom>
          <a:noFill/>
        </p:spPr>
      </p:pic>
      <p:pic>
        <p:nvPicPr>
          <p:cNvPr id="20" name="Picture 7" descr="F:\ИРО\Переподготовка дошкольников\black-hat-clip-art-at-clker-com-vector-clip-art-online-royalty-free-ZJe7ws-clipart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2527" y="3933056"/>
            <a:ext cx="1080120" cy="738011"/>
          </a:xfrm>
          <a:prstGeom prst="rect">
            <a:avLst/>
          </a:prstGeom>
          <a:noFill/>
        </p:spPr>
      </p:pic>
      <p:pic>
        <p:nvPicPr>
          <p:cNvPr id="21" name="Picture 8" descr="F:\ИРО\Переподготовка дошкольников\149246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9728" y="5805263"/>
            <a:ext cx="1152128" cy="796933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555613" y="0"/>
            <a:ext cx="64727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Метод 6 шляп для </a:t>
            </a:r>
          </a:p>
          <a:p>
            <a:pPr algn="ctr"/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организации мышления </a:t>
            </a:r>
            <a:endParaRPr lang="ru-RU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55287" y="1052736"/>
            <a:ext cx="4356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ХУДОЖНИК  (эмоции и переживания)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1668448" y="2102524"/>
            <a:ext cx="4271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УЧЕНЫЙ  (никаких эмоций, только </a:t>
            </a:r>
            <a:r>
              <a:rPr lang="ru-RU" dirty="0" smtClean="0"/>
              <a:t>факты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1668448" y="3115992"/>
            <a:ext cx="3878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ОПТИМИСТ  (акцент на плюсах)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1724032" y="4117558"/>
            <a:ext cx="5512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КРИТИК  (критическое восприятие, что может пойти не так) 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1724032" y="5206807"/>
            <a:ext cx="4360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КРЕАТИВЩИК  (нетрадиционные решения)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1835696" y="6057123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РУКОВОДИТЕЛЬ (фиксирует результаты, определяет задачи на будущее)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886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188640"/>
            <a:ext cx="71287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Наглядно-информационные формы взаимодействия с родителями </a:t>
            </a:r>
            <a:endParaRPr lang="ru-RU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62782" y="1412776"/>
            <a:ext cx="3456384" cy="9144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902142" y="2449759"/>
            <a:ext cx="3456384" cy="9144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902142" y="1371074"/>
            <a:ext cx="3456384" cy="9144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62782" y="4653136"/>
            <a:ext cx="3456384" cy="122413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62782" y="3530625"/>
            <a:ext cx="3456384" cy="9144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17380" y="2459797"/>
            <a:ext cx="3456384" cy="9144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70822" y="1454477"/>
            <a:ext cx="244182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Выпуск газеты, </a:t>
            </a:r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буклетов 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9050" y="2623382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Стенд 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2182" y="3516933"/>
            <a:ext cx="2880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Дни открытых дверей 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5253" y="4653136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Совместные выставки рисунков и поделок 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67345" y="1375574"/>
            <a:ext cx="3456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Сайт детского сада 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группы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67345" y="2491460"/>
            <a:ext cx="3744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Мультимедийные презентации 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792" y="3558880"/>
            <a:ext cx="2709332" cy="1694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 descr="J:\детский сад\фото группы 2017\20171010_07514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3" r="9767"/>
          <a:stretch/>
        </p:blipFill>
        <p:spPr bwMode="auto">
          <a:xfrm>
            <a:off x="4067944" y="5049047"/>
            <a:ext cx="2245110" cy="165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123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6893" y="31886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Информационно-аналитические  </a:t>
            </a:r>
            <a:r>
              <a:rPr lang="ru-RU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формы взаимодействия с родителями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17380" y="2459797"/>
            <a:ext cx="3456384" cy="9144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938788" y="2655387"/>
            <a:ext cx="13673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Опрос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110701" y="2460128"/>
            <a:ext cx="3456384" cy="9144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649813" y="3501008"/>
            <a:ext cx="3456384" cy="9144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3117865" y="3696598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Тестирование 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36096" y="2628534"/>
            <a:ext cx="2996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Анкетирование 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197" y="4725143"/>
            <a:ext cx="2740992" cy="1937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25143"/>
            <a:ext cx="3109611" cy="2004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303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6893" y="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Рекреативная формы </a:t>
            </a:r>
            <a:r>
              <a:rPr lang="ru-RU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взаимодействия с родителями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17380" y="1758300"/>
            <a:ext cx="3456384" cy="9144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824701" y="2916997"/>
            <a:ext cx="3456384" cy="9144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08104" y="1758300"/>
            <a:ext cx="3456384" cy="9144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535688" y="1922519"/>
            <a:ext cx="1693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Экскурсии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01859" y="3143364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Выставки 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27909" y="1940973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Праздники 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J:\детский сад\фото 4 гр\20170309_1708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64" y="5145662"/>
            <a:ext cx="2937196" cy="1652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2454" y="4005064"/>
            <a:ext cx="1730042" cy="2708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J:\НА САЙТ Д.С\ФОТО ПОЧТА\20170420_10515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222" y="5033906"/>
            <a:ext cx="2871241" cy="1615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582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764</TotalTime>
  <Words>336</Words>
  <Application>Microsoft Office PowerPoint</Application>
  <PresentationFormat>Экран (4:3)</PresentationFormat>
  <Paragraphs>62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31</cp:revision>
  <dcterms:created xsi:type="dcterms:W3CDTF">2018-10-24T08:25:03Z</dcterms:created>
  <dcterms:modified xsi:type="dcterms:W3CDTF">2018-10-25T05:48:10Z</dcterms:modified>
</cp:coreProperties>
</file>