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7" r:id="rId10"/>
    <p:sldId id="268" r:id="rId11"/>
    <p:sldId id="269" r:id="rId12"/>
    <p:sldId id="270" r:id="rId13"/>
    <p:sldId id="271" r:id="rId14"/>
    <p:sldId id="272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6" autoAdjust="0"/>
    <p:restoredTop sz="94660"/>
  </p:normalViewPr>
  <p:slideViewPr>
    <p:cSldViewPr>
      <p:cViewPr varScale="1">
        <p:scale>
          <a:sx n="73" d="100"/>
          <a:sy n="73" d="100"/>
        </p:scale>
        <p:origin x="-108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" y="0"/>
            <a:ext cx="912132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59632" y="836712"/>
            <a:ext cx="59766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smtClean="0">
                <a:latin typeface="Times New Roman" pitchFamily="18" charset="0"/>
                <a:cs typeface="Times New Roman" pitchFamily="18" charset="0"/>
              </a:rPr>
              <a:t>Игровые технологии в ДОУ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07904" y="2893586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Игра — это огромное светлое окно, через которое в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духовный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мир ребенка вливается живительный поток представлений и понятий. Это искра, зажигающая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огонек </a:t>
            </a:r>
            <a:r>
              <a:rPr lang="ru-RU" sz="2400" b="1" i="1" dirty="0">
                <a:solidFill>
                  <a:schemeClr val="accent1">
                    <a:lumMod val="75000"/>
                  </a:schemeClr>
                </a:solidFill>
              </a:rPr>
              <a:t>пытливости и </a:t>
            </a:r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любознательности.</a:t>
            </a:r>
          </a:p>
          <a:p>
            <a:pPr algn="r"/>
            <a:r>
              <a:rPr lang="ru-RU" sz="2400" b="1" i="1" dirty="0" smtClean="0">
                <a:solidFill>
                  <a:schemeClr val="accent1">
                    <a:lumMod val="75000"/>
                  </a:schemeClr>
                </a:solidFill>
              </a:rPr>
              <a:t>В. А. Сухомлинский</a:t>
            </a:r>
            <a:endParaRPr lang="ru-RU" sz="24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513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3284" y="142176"/>
            <a:ext cx="39604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Социально-коммуникативное развитие 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4" name="Picture 2" descr="J:\детский сад\фото 4 гр\дружба народов (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4709"/>
            <a:ext cx="3563888" cy="200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3706013"/>
            <a:ext cx="35638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Формирование гендерных и гражданских чувств.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82021" y="116632"/>
            <a:ext cx="3960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Познавательное развитие 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3075" name="Picture 3" descr="J:\детский сад\фото 4 гр\20170113_1018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9396" y="1196752"/>
            <a:ext cx="3803915" cy="2139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38546" y="3336454"/>
            <a:ext cx="3803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Сенсорное развитие </a:t>
            </a:r>
            <a:endParaRPr lang="ru-RU" sz="2000" dirty="0"/>
          </a:p>
        </p:txBody>
      </p:sp>
      <p:pic>
        <p:nvPicPr>
          <p:cNvPr id="3076" name="Picture 4" descr="J:\детский сад\Новая папка\20170202_0916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53" y="3883239"/>
            <a:ext cx="3675900" cy="206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902553" y="5950933"/>
            <a:ext cx="3675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Развитие математических представление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32428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56543" y="443567"/>
            <a:ext cx="46207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Речевое </a:t>
            </a:r>
            <a:endParaRPr lang="ru-RU" sz="28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развитие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. </a:t>
            </a:r>
          </a:p>
        </p:txBody>
      </p:sp>
      <p:pic>
        <p:nvPicPr>
          <p:cNvPr id="4098" name="Picture 2" descr="C:\Users\admin\Desktop\Новая папка (2)\20170208_1128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940" y="4325014"/>
            <a:ext cx="3931928" cy="2211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Новая папка (2)\20170208_1141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33" y="1444809"/>
            <a:ext cx="3789768" cy="2131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admin\Desktop\Новая папка (2)\20170208_1122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586" y="3576554"/>
            <a:ext cx="4187957" cy="2355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00" y="262452"/>
            <a:ext cx="4349276" cy="2446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1400" y="2708920"/>
            <a:ext cx="4711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Артикуляционная игра</a:t>
            </a:r>
            <a:endParaRPr lang="ru-RU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68587" y="5932280"/>
            <a:ext cx="41879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Игры на развитие дыхания и голоса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861712" y="3596841"/>
            <a:ext cx="3931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Игры </a:t>
            </a:r>
            <a:r>
              <a:rPr lang="ru-RU" sz="2000" dirty="0" smtClean="0"/>
              <a:t>направленные </a:t>
            </a:r>
            <a:r>
              <a:rPr lang="ru-RU" sz="2000" dirty="0" smtClean="0"/>
              <a:t>на развитие мелкой моторики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722144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128" y="404664"/>
            <a:ext cx="52687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Художественно-эстетическое развитие. </a:t>
            </a:r>
          </a:p>
        </p:txBody>
      </p:sp>
      <p:pic>
        <p:nvPicPr>
          <p:cNvPr id="5122" name="Picture 2" descr="C:\Users\admin\Desktop\Новая папка (2)\20170208_1114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31" y="1772816"/>
            <a:ext cx="5472608" cy="350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J:\детский сад\4 группа\20160930_100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470" y="1628800"/>
            <a:ext cx="2738903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914470" y="6073499"/>
            <a:ext cx="2833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Изобразительная деятельность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20931" y="5280670"/>
            <a:ext cx="54726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Театрализация знакомых сказок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78445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5128" y="404664"/>
            <a:ext cx="526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Физическое развитие </a:t>
            </a:r>
          </a:p>
        </p:txBody>
      </p:sp>
      <p:pic>
        <p:nvPicPr>
          <p:cNvPr id="6146" name="Picture 2" descr="J:\детский сад\Новая папка\20170123_1153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052736"/>
            <a:ext cx="4075945" cy="229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детский сад\Новая папка\осьминог-лабири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3068960"/>
            <a:ext cx="3824425" cy="2151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J:\детский сад\4 группа\20161012_1150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1" t="-159" r="19286" b="24984"/>
          <a:stretch/>
        </p:blipFill>
        <p:spPr bwMode="auto">
          <a:xfrm>
            <a:off x="323527" y="3772690"/>
            <a:ext cx="3985080" cy="250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2553" y="3347143"/>
            <a:ext cx="40769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Тоннель-петушок 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5148064" y="5220199"/>
            <a:ext cx="3824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Лабиринт-осьминог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15088" y="6282442"/>
            <a:ext cx="39850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Футбол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61277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355976" y="54868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7200" dirty="0" smtClean="0">
                <a:solidFill>
                  <a:srgbClr val="C00000"/>
                </a:solidFill>
                <a:latin typeface="Monotype Corsiva" pitchFamily="66" charset="0"/>
              </a:rPr>
              <a:t>Спасибо </a:t>
            </a:r>
            <a:endParaRPr lang="ru-RU" sz="7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635896" y="2610787"/>
            <a:ext cx="2448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C00000"/>
                </a:solidFill>
                <a:latin typeface="Monotype Corsiva" pitchFamily="66" charset="0"/>
              </a:rPr>
              <a:t>за</a:t>
            </a:r>
            <a:endParaRPr lang="ru-RU" sz="7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1560" y="4797152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>
                <a:solidFill>
                  <a:srgbClr val="C00000"/>
                </a:solidFill>
                <a:latin typeface="Monotype Corsiva" pitchFamily="66" charset="0"/>
              </a:rPr>
              <a:t>в</a:t>
            </a:r>
            <a:r>
              <a:rPr lang="ru-RU" sz="7200" dirty="0" smtClean="0">
                <a:solidFill>
                  <a:srgbClr val="C00000"/>
                </a:solidFill>
                <a:latin typeface="Monotype Corsiva" pitchFamily="66" charset="0"/>
              </a:rPr>
              <a:t>нимание! </a:t>
            </a:r>
            <a:endParaRPr lang="ru-RU" sz="7200" dirty="0">
              <a:solidFill>
                <a:srgbClr val="C00000"/>
              </a:solidFill>
              <a:latin typeface="Monotype Corsiva" pitchFamily="66" charset="0"/>
            </a:endParaRPr>
          </a:p>
        </p:txBody>
      </p:sp>
      <p:pic>
        <p:nvPicPr>
          <p:cNvPr id="7173" name="Picture 5" descr="C:\Users\admin\Desktop\малыш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50305"/>
            <a:ext cx="3160238" cy="406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admin\Desktop\девочка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3024336" cy="3379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378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31000">
              <a:srgbClr val="9966FF"/>
            </a:gs>
            <a:gs pos="70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2169" y="476672"/>
            <a:ext cx="79208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Игровые технологии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- вот фундамент всего дошкольного образования. В свете ФГОС личность ребенка выводится на первый план и теперь все дошкольное детство должно быть посвящено игре.</a:t>
            </a:r>
          </a:p>
        </p:txBody>
      </p:sp>
      <p:pic>
        <p:nvPicPr>
          <p:cNvPr id="2051" name="Picture 3" descr="J:\детский сад\фото 4 гр\20160906_1557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9618" y="3899727"/>
            <a:ext cx="4207203" cy="236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420888"/>
            <a:ext cx="3902075" cy="254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71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1000">
              <a:srgbClr val="9966FF"/>
            </a:gs>
            <a:gs pos="68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260648"/>
            <a:ext cx="79208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Слово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«технология»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 переводе с греческого означает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«наука о мастерстве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just"/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Игровые технологии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это организация педагогического процесса в форме различных педагогических игр. Это последовательная деятельность педагога. </a:t>
            </a:r>
          </a:p>
        </p:txBody>
      </p:sp>
      <p:pic>
        <p:nvPicPr>
          <p:cNvPr id="3075" name="Picture 3" descr="J:\детский сад\фото 4 гр\20170109_105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563739"/>
            <a:ext cx="5372090" cy="321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504" y="2548403"/>
            <a:ext cx="30243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возможность «прожить» в игре волнующие его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ситуации.</a:t>
            </a: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активизировать детей. Повысить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2109" y="5661248"/>
            <a:ext cx="89004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результативность деятельности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детей. Сделать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воспитательный процесс управляемым. </a:t>
            </a:r>
          </a:p>
        </p:txBody>
      </p:sp>
    </p:spTree>
    <p:extLst>
      <p:ext uri="{BB962C8B-B14F-4D97-AF65-F5344CB8AC3E}">
        <p14:creationId xmlns:p14="http://schemas.microsoft.com/office/powerpoint/2010/main" val="260570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59332"/>
            <a:ext cx="4320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виду </a:t>
            </a:r>
            <a:endParaRPr lang="ru-RU" sz="28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деятельности 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4099" name="Picture 3" descr="J:\детский сад\4 группа\20161012_11502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4" r="10285" b="30826"/>
          <a:stretch/>
        </p:blipFill>
        <p:spPr bwMode="auto">
          <a:xfrm>
            <a:off x="222148" y="3789040"/>
            <a:ext cx="4668447" cy="2611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28062" y="4448220"/>
            <a:ext cx="3240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Двигательные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0" name="Picture 4" descr="J:\детский сад\4 группа\20161007_16405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97740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19270" y="1916832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Интеллектуальные 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381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174972"/>
            <a:ext cx="4824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характеру педагогического процесса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9552" y="1726240"/>
            <a:ext cx="3600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Обучающие Воспитательные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Развивающие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J:\детский сад\4 группа\20160930_0955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15" y="3928251"/>
            <a:ext cx="4026569" cy="22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J:\детский сад\Новая папка\20170202_0913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03" y="1484832"/>
            <a:ext cx="3977141" cy="223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J:\детский сад\4 группа\20161011_1610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183" y="4146226"/>
            <a:ext cx="4026569" cy="226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77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92857"/>
            <a:ext cx="7012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По содержанию 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262" y="2020186"/>
            <a:ext cx="29523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Музыкальные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J:\детский сад\фото 4 гр\20160906_1702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72" y="962088"/>
            <a:ext cx="3546099" cy="211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9262" y="4045464"/>
            <a:ext cx="39964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Социализирующие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8" name="Picture 4" descr="J:\детский сад\4 группа\20160928_0954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274" y="3078284"/>
            <a:ext cx="3422180" cy="1924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J:\детский сад\4 группа\20160930_1039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" r="36571" b="33581"/>
          <a:stretch/>
        </p:blipFill>
        <p:spPr bwMode="auto">
          <a:xfrm>
            <a:off x="5926714" y="5003260"/>
            <a:ext cx="3026407" cy="1692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88773" y="5846906"/>
            <a:ext cx="357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Спортивные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31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3971" y="287070"/>
            <a:ext cx="4824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По </a:t>
            </a:r>
            <a:r>
              <a:rPr lang="ru-RU" sz="2800" b="1" i="1" dirty="0">
                <a:solidFill>
                  <a:srgbClr val="002060"/>
                </a:solidFill>
                <a:latin typeface="Georgia" pitchFamily="18" charset="0"/>
              </a:rPr>
              <a:t>игровому оборудованию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5536" y="1052736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Настольные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87616" y="1052941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Компьютерные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08540" y="3698085"/>
            <a:ext cx="379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Театрализованные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5981" y="3698085"/>
            <a:ext cx="3960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Сюжетно-ролевые 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\Desktop\Новая папка (2)\20170208_11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96" y="1699067"/>
            <a:ext cx="3485429" cy="1960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Новая папка (2)\20170208_1111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6"/>
          <a:stretch/>
        </p:blipFill>
        <p:spPr bwMode="auto">
          <a:xfrm>
            <a:off x="5515245" y="1676531"/>
            <a:ext cx="3221596" cy="20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Новая папка (2)\20170208_1116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83" r="9224"/>
          <a:stretch/>
        </p:blipFill>
        <p:spPr bwMode="auto">
          <a:xfrm>
            <a:off x="5668276" y="4307297"/>
            <a:ext cx="3138626" cy="2376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Новая папка (2)\20170208_11211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81" y="4277196"/>
            <a:ext cx="4009330" cy="225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39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J:\детский сад\4 группа\20160928_1205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4232624"/>
            <a:ext cx="4332773" cy="243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детский сад\Новая папка\20170117_10295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1604948"/>
            <a:ext cx="4343362" cy="2303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детский сад\Новая папка\20170125_1034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57" r="10000"/>
          <a:stretch/>
        </p:blipFill>
        <p:spPr bwMode="auto">
          <a:xfrm>
            <a:off x="467544" y="1604948"/>
            <a:ext cx="3312368" cy="4951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41463" y="116632"/>
            <a:ext cx="766107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</a:rPr>
              <a:t>Главный компонент игровой технологии </a:t>
            </a:r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—</a:t>
            </a:r>
          </a:p>
          <a:p>
            <a:pPr lvl="0" algn="ctr"/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</a:rPr>
              <a:t>непосредственное и систематическое </a:t>
            </a:r>
            <a:endParaRPr lang="ru-RU" sz="2400" b="1" i="1" dirty="0" smtClean="0">
              <a:solidFill>
                <a:srgbClr val="002060"/>
              </a:solidFill>
              <a:latin typeface="Georgia" pitchFamily="18" charset="0"/>
            </a:endParaRPr>
          </a:p>
          <a:p>
            <a:pPr lvl="0" algn="ctr"/>
            <a:r>
              <a:rPr lang="ru-RU" sz="2400" b="1" i="1" dirty="0" smtClean="0">
                <a:solidFill>
                  <a:srgbClr val="002060"/>
                </a:solidFill>
                <a:latin typeface="Georgia" pitchFamily="18" charset="0"/>
              </a:rPr>
              <a:t>общение </a:t>
            </a:r>
            <a:r>
              <a:rPr lang="ru-RU" sz="2400" b="1" i="1" dirty="0">
                <a:solidFill>
                  <a:srgbClr val="002060"/>
                </a:solidFill>
                <a:latin typeface="Georgia" pitchFamily="18" charset="0"/>
              </a:rPr>
              <a:t>педагога и детей.</a:t>
            </a:r>
          </a:p>
        </p:txBody>
      </p:sp>
    </p:spTree>
    <p:extLst>
      <p:ext uri="{BB962C8B-B14F-4D97-AF65-F5344CB8AC3E}">
        <p14:creationId xmlns:p14="http://schemas.microsoft.com/office/powerpoint/2010/main" val="253935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6000">
              <a:srgbClr val="99CCFF"/>
            </a:gs>
            <a:gs pos="31000">
              <a:srgbClr val="9966FF"/>
            </a:gs>
            <a:gs pos="72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81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9712" y="287070"/>
            <a:ext cx="5268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  <a:latin typeface="Georgia" pitchFamily="18" charset="0"/>
              </a:rPr>
              <a:t>Игровая форма занятий. </a:t>
            </a:r>
            <a:endParaRPr lang="ru-RU" sz="2800" b="1" i="1" dirty="0">
              <a:solidFill>
                <a:srgbClr val="002060"/>
              </a:solidFill>
              <a:latin typeface="Georgia" pitchFamily="18" charset="0"/>
            </a:endParaRPr>
          </a:p>
        </p:txBody>
      </p:sp>
      <p:pic>
        <p:nvPicPr>
          <p:cNvPr id="2050" name="Picture 2" descr="J:\детский сад\фото 4 гр\20160913_10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74" y="908720"/>
            <a:ext cx="3676870" cy="206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детский сад\фото 4 гр\20161116_163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55" y="916874"/>
            <a:ext cx="2663670" cy="4735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детский сад\фото 4 гр\20161121_09352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8"/>
          <a:stretch/>
        </p:blipFill>
        <p:spPr bwMode="auto">
          <a:xfrm>
            <a:off x="500890" y="3380334"/>
            <a:ext cx="3820886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0748" y="2976959"/>
            <a:ext cx="4673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Формирование основ безопасности</a:t>
            </a:r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5957956"/>
            <a:ext cx="38208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Познавательно-исследовательская деятельность 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423154" y="5652287"/>
            <a:ext cx="3037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Конструктивно-модельная деятельность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283639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920</TotalTime>
  <Words>226</Words>
  <Application>Microsoft Office PowerPoint</Application>
  <PresentationFormat>Экран (4:3)</PresentationFormat>
  <Paragraphs>53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36</cp:revision>
  <dcterms:created xsi:type="dcterms:W3CDTF">2017-02-04T08:21:54Z</dcterms:created>
  <dcterms:modified xsi:type="dcterms:W3CDTF">2017-02-12T13:05:09Z</dcterms:modified>
</cp:coreProperties>
</file>