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____________Microsoft_PowerPoint_97-20032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____________Microsoft_PowerPoint_97-20031.pp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35" y="116632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Муниципальное автономное дошкольное образовательное учреждение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000" dirty="0">
                <a:solidFill>
                  <a:srgbClr val="002060"/>
                </a:solidFill>
              </a:rPr>
              <a:t>Детский сад комбинированного вида № 4 «Солнышко»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     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ПАСПОРТ ПРОЕКТА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 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Тема:</a:t>
            </a:r>
            <a:r>
              <a:rPr lang="ru-RU" sz="2000" dirty="0">
                <a:solidFill>
                  <a:srgbClr val="002060"/>
                </a:solidFill>
              </a:rPr>
              <a:t> «Кто стучится в дверь ко мне с толстой сумкой на ремне</a:t>
            </a:r>
            <a:r>
              <a:rPr lang="ru-RU" sz="2000" dirty="0" smtClean="0">
                <a:solidFill>
                  <a:srgbClr val="002060"/>
                </a:solidFill>
              </a:rPr>
              <a:t>...»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Авторы проекта: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Мингалева</a:t>
            </a:r>
            <a:r>
              <a:rPr lang="ru-RU" sz="2000" dirty="0">
                <a:solidFill>
                  <a:srgbClr val="002060"/>
                </a:solidFill>
              </a:rPr>
              <a:t> Ирина Александровна, воспитатель, </a:t>
            </a:r>
            <a:r>
              <a:rPr lang="en-US" sz="2000" dirty="0">
                <a:solidFill>
                  <a:srgbClr val="002060"/>
                </a:solidFill>
              </a:rPr>
              <a:t>I </a:t>
            </a:r>
            <a:r>
              <a:rPr lang="ru-RU" sz="2000" dirty="0">
                <a:solidFill>
                  <a:srgbClr val="002060"/>
                </a:solidFill>
              </a:rPr>
              <a:t>кв. категории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Власенко Нина Владимировна воспитатель </a:t>
            </a:r>
            <a:r>
              <a:rPr lang="en-US" sz="2000" dirty="0">
                <a:solidFill>
                  <a:srgbClr val="002060"/>
                </a:solidFill>
              </a:rPr>
              <a:t>I</a:t>
            </a:r>
            <a:r>
              <a:rPr lang="ru-RU" sz="2000" dirty="0">
                <a:solidFill>
                  <a:srgbClr val="002060"/>
                </a:solidFill>
              </a:rPr>
              <a:t> кв. категории.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Емельянова Юлия Николаевна учитель-логопед </a:t>
            </a:r>
            <a:r>
              <a:rPr lang="en-US" sz="2000" dirty="0">
                <a:solidFill>
                  <a:srgbClr val="002060"/>
                </a:solidFill>
              </a:rPr>
              <a:t>I</a:t>
            </a:r>
            <a:r>
              <a:rPr lang="ru-RU" sz="2000" dirty="0">
                <a:solidFill>
                  <a:srgbClr val="002060"/>
                </a:solidFill>
              </a:rPr>
              <a:t>  кв. категории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Продолжительность проекта</a:t>
            </a:r>
            <a:r>
              <a:rPr lang="ru-RU" sz="2000" dirty="0">
                <a:solidFill>
                  <a:srgbClr val="002060"/>
                </a:solidFill>
              </a:rPr>
              <a:t>: краткосрочный  (с 17.04.2017г. по 21.04.2017</a:t>
            </a:r>
            <a:r>
              <a:rPr lang="ru-RU" sz="2000" dirty="0" smtClean="0">
                <a:solidFill>
                  <a:srgbClr val="002060"/>
                </a:solidFill>
              </a:rPr>
              <a:t>)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Тип проекта: </a:t>
            </a:r>
            <a:r>
              <a:rPr lang="ru-RU" sz="2000" dirty="0">
                <a:solidFill>
                  <a:srgbClr val="002060"/>
                </a:solidFill>
              </a:rPr>
              <a:t>групповой, речевой, </a:t>
            </a:r>
            <a:r>
              <a:rPr lang="ru-RU" sz="2000" dirty="0" smtClean="0">
                <a:solidFill>
                  <a:srgbClr val="002060"/>
                </a:solidFill>
              </a:rPr>
              <a:t>познавательно-исследовательский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Участники проекта:</a:t>
            </a:r>
            <a:r>
              <a:rPr lang="ru-RU" sz="2000" dirty="0">
                <a:solidFill>
                  <a:srgbClr val="002060"/>
                </a:solidFill>
              </a:rPr>
              <a:t> дети логопедической группы, воспитатель, родители, учитель-логопед.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Арамиль 2017 год</a:t>
            </a:r>
          </a:p>
        </p:txBody>
      </p:sp>
    </p:spTree>
    <p:extLst>
      <p:ext uri="{BB962C8B-B14F-4D97-AF65-F5344CB8AC3E}">
        <p14:creationId xmlns:p14="http://schemas.microsoft.com/office/powerpoint/2010/main" val="386307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52" y="188640"/>
            <a:ext cx="357412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775" y="1484784"/>
            <a:ext cx="9144000" cy="505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Цели: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Показать, что профессии работников почты очень важны для людей.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Задачи: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Дать детям представление о профессиях работников почтовой связи (почтальон, оператор почты, сортировщик, грузчик, шофер, заведующий почтой)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Расширять знания и представления детей об особенностях  труда работников связи.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Познакомить ребят с историей возникновения связи, видами почтовой корреспонденции.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Формировать понимание роли труда в жизни человека и общества.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Продолжать учить детей играть в творческие игры, отражающие профессиональную деятельность взрослых: играть большими группами, уметь выбирать тему, распределять роли с учетом возможностей и желаний каждого участника, продумывать и подбирать необходимые атрибуты для осуществления замысла, выполнять правила.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Развивать творческую активность детей.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98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8205" y="188640"/>
            <a:ext cx="7734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. 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Презентации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" История почтовой связи".</a:t>
            </a:r>
          </a:p>
        </p:txBody>
      </p:sp>
      <p:graphicFrame>
        <p:nvGraphicFramePr>
          <p:cNvPr id="3" name="Объект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156998"/>
              </p:ext>
            </p:extLst>
          </p:nvPr>
        </p:nvGraphicFramePr>
        <p:xfrm>
          <a:off x="395536" y="908720"/>
          <a:ext cx="3816424" cy="28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Презентация" r:id="rId4" imgW="4570501" imgH="3427618" progId="PowerPoint.Show.8">
                  <p:embed/>
                </p:oleObj>
              </mc:Choice>
              <mc:Fallback>
                <p:oleObj name="Презентация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6" y="908720"/>
                        <a:ext cx="3816424" cy="28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831128"/>
              </p:ext>
            </p:extLst>
          </p:nvPr>
        </p:nvGraphicFramePr>
        <p:xfrm>
          <a:off x="4355976" y="3140968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Презентация" r:id="rId7" imgW="4570501" imgH="3427618" progId="PowerPoint.Show.8">
                  <p:embed/>
                </p:oleObj>
              </mc:Choice>
              <mc:Fallback>
                <p:oleObj name="Презентация" r:id="rId7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55976" y="3140968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2386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1708" y="260648"/>
            <a:ext cx="6498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Monotype Corsiva" pitchFamily="66" charset="0"/>
              </a:rPr>
              <a:t>2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. Экскурсия на почтовое отделение.</a:t>
            </a:r>
          </a:p>
        </p:txBody>
      </p:sp>
      <p:pic>
        <p:nvPicPr>
          <p:cNvPr id="2050" name="Picture 2" descr="J:\НА САЙТ Д.С\ФОТО ПОЧТА\20170420_105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80729"/>
            <a:ext cx="1778366" cy="316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НА САЙТ Д.С\ФОТО ПОЧТА\20170420_105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2163" y="1696419"/>
            <a:ext cx="3271731" cy="184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724277" cy="20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91" y="4027255"/>
            <a:ext cx="4243152" cy="238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2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23480"/>
            <a:ext cx="7466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3. Открытое комплексное занятие на тему «ПОЧТА»</a:t>
            </a:r>
          </a:p>
        </p:txBody>
      </p:sp>
      <p:pic>
        <p:nvPicPr>
          <p:cNvPr id="7170" name="Picture 2" descr="J:\детский сад\фото группы\IMG-20170420-WA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744416" cy="21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J:\детский сад\фото группы\IMG-20170420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5231"/>
            <a:ext cx="3714006" cy="209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:\детский сад\фото группы\IMG-20170420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5" y="3923726"/>
            <a:ext cx="3650269" cy="20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J:\детский сад\фото группы\IMG-20170420-WA00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r="19857" b="29310"/>
          <a:stretch/>
        </p:blipFill>
        <p:spPr bwMode="auto">
          <a:xfrm>
            <a:off x="5004048" y="3846380"/>
            <a:ext cx="3980399" cy="21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72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9741" y="188639"/>
            <a:ext cx="63129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4. Сюжетно-ролевая </a:t>
            </a:r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игра: 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«Почта»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7179"/>
            <a:ext cx="280762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53" y="2861682"/>
            <a:ext cx="2796524" cy="372692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77" y="1026762"/>
            <a:ext cx="2788898" cy="371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182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16631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5. Продуктивная деятельность рисование «Письма и посылки»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0159"/>
            <a:ext cx="3817744" cy="215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1" y="1628800"/>
            <a:ext cx="3822876" cy="2150368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36" y="4077072"/>
            <a:ext cx="43656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35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0775" y="75784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Monotype Corsiva" pitchFamily="66" charset="0"/>
              </a:rPr>
              <a:t>6</a:t>
            </a:r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. Продуктивная деятельность лепка «Почтальон» 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276113"/>
            <a:ext cx="3960440" cy="2228027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76114"/>
            <a:ext cx="3942879" cy="221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3" y="3602225"/>
            <a:ext cx="5030837" cy="283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75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786842">
            <a:off x="2060500" y="2537917"/>
            <a:ext cx="5616624" cy="2123658"/>
          </a:xfrm>
          <a:prstGeom prst="rect">
            <a:avLst/>
          </a:prstGeom>
          <a:noFill/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endParaRPr lang="ru-RU" sz="6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 rot="19800568">
            <a:off x="1097844" y="1101613"/>
            <a:ext cx="5585296" cy="1713088"/>
          </a:xfrm>
          <a:prstGeom prst="triangle">
            <a:avLst/>
          </a:prstGeom>
          <a:noFill/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13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118</Words>
  <Application>Microsoft Office PowerPoint</Application>
  <PresentationFormat>Экран (4:3)</PresentationFormat>
  <Paragraphs>36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2017-10-31T09:45:45Z</dcterms:created>
  <dcterms:modified xsi:type="dcterms:W3CDTF">2019-01-31T03:54:39Z</dcterms:modified>
</cp:coreProperties>
</file>