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71" r:id="rId11"/>
    <p:sldId id="277" r:id="rId12"/>
    <p:sldId id="278" r:id="rId13"/>
    <p:sldId id="267" r:id="rId14"/>
    <p:sldId id="268" r:id="rId15"/>
    <p:sldId id="272" r:id="rId16"/>
    <p:sldId id="269" r:id="rId17"/>
    <p:sldId id="276" r:id="rId18"/>
    <p:sldId id="273" r:id="rId19"/>
    <p:sldId id="270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630" autoAdjust="0"/>
  </p:normalViewPr>
  <p:slideViewPr>
    <p:cSldViewPr>
      <p:cViewPr varScale="1">
        <p:scale>
          <a:sx n="88" d="100"/>
          <a:sy n="88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PowerPoint_Presentation1.pptx"/><Relationship Id="rId5" Type="http://schemas.openxmlformats.org/officeDocument/2006/relationships/oleObject" Target="../embeddings/oleObject1.bin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jpe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PowerPoint_Presentation2.pptx"/><Relationship Id="rId5" Type="http://schemas.openxmlformats.org/officeDocument/2006/relationships/oleObject" Target="../embeddings/oleObject2.bin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2564904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2564904"/>
            <a:ext cx="5544616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403648" y="2334071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  <a:latin typeface="MS Reference Sans Serif" pitchFamily="34" charset="0"/>
              </a:rPr>
              <a:t>Презентация проекта </a:t>
            </a:r>
          </a:p>
          <a:p>
            <a:pPr algn="ctr"/>
            <a:r>
              <a:rPr lang="ru-RU" sz="3600" b="1" i="1" dirty="0" smtClean="0">
                <a:solidFill>
                  <a:srgbClr val="0070C0"/>
                </a:solidFill>
                <a:latin typeface="MS Reference Sans Serif" pitchFamily="34" charset="0"/>
              </a:rPr>
              <a:t>«Зимующие птицы»</a:t>
            </a:r>
            <a:endParaRPr lang="ru-RU" sz="3600" b="1" i="1" dirty="0">
              <a:solidFill>
                <a:srgbClr val="0070C0"/>
              </a:solidFill>
              <a:latin typeface="MS Reference Sans Serif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65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" b="10882"/>
          <a:stretch/>
        </p:blipFill>
        <p:spPr>
          <a:xfrm>
            <a:off x="0" y="-7831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0"/>
            <a:ext cx="2979602" cy="1675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69"/>
          <a:stretch/>
        </p:blipFill>
        <p:spPr bwMode="auto">
          <a:xfrm>
            <a:off x="6566289" y="2980064"/>
            <a:ext cx="2491953" cy="1990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001"/>
            <a:ext cx="2979604" cy="167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837331"/>
            <a:ext cx="320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Игра </a:t>
            </a:r>
          </a:p>
          <a:p>
            <a:pPr algn="ctr"/>
            <a:r>
              <a:rPr lang="ru-RU" dirty="0" smtClean="0"/>
              <a:t>«Покажи и назови»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457771" y="1811227"/>
            <a:ext cx="2318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Использование раздаточного материала на НОД</a:t>
            </a:r>
            <a:endParaRPr lang="ru-RU" dirty="0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0" t="12214" r="10943" b="6463"/>
          <a:stretch/>
        </p:blipFill>
        <p:spPr bwMode="auto">
          <a:xfrm>
            <a:off x="6156176" y="79305"/>
            <a:ext cx="2530896" cy="173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164" y="1039385"/>
            <a:ext cx="2873007" cy="1614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87624" y="4538419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Дыхательное</a:t>
            </a:r>
          </a:p>
          <a:p>
            <a:pPr algn="ctr"/>
            <a:r>
              <a:rPr lang="ru-RU" dirty="0" smtClean="0"/>
              <a:t> упражнение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578153" y="5307079"/>
            <a:ext cx="25658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Наблюдение за птицами 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прогулке</a:t>
            </a:r>
            <a:endParaRPr lang="ru-RU" dirty="0"/>
          </a:p>
        </p:txBody>
      </p:sp>
      <p:pic>
        <p:nvPicPr>
          <p:cNvPr id="5131" name="Picture 11" descr="J:\детский сад\фото группы 2017\20171017_11542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8" t="28515" r="13888" b="27832"/>
          <a:stretch/>
        </p:blipFill>
        <p:spPr bwMode="auto">
          <a:xfrm>
            <a:off x="4097302" y="2852001"/>
            <a:ext cx="1802576" cy="21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590" y="3902141"/>
            <a:ext cx="1579563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6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95334"/>
            <a:ext cx="2179385" cy="290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5334"/>
            <a:ext cx="2157363" cy="2874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068" y="2564904"/>
            <a:ext cx="194421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69284" y="5157192"/>
            <a:ext cx="3335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Проведение открытого занятия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по изготовлению эко-кормушки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«Снегирь»</a:t>
            </a:r>
            <a:endParaRPr lang="ru-RU" dirty="0"/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6" y="95334"/>
            <a:ext cx="1898798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36825"/>
            <a:ext cx="1898450" cy="3117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0865" y="562431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Загадывание загадок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591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03"/>
            <a:ext cx="9144000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998" y="3158604"/>
            <a:ext cx="2004002" cy="356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132" y="162347"/>
            <a:ext cx="1936973" cy="344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6"/>
          <a:stretch/>
        </p:blipFill>
        <p:spPr bwMode="auto">
          <a:xfrm>
            <a:off x="6821818" y="116855"/>
            <a:ext cx="2205677" cy="338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333" y="3398558"/>
            <a:ext cx="1868970" cy="332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793268"/>
            <a:ext cx="27058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Л</a:t>
            </a:r>
            <a:r>
              <a:rPr lang="ru-RU" sz="2000" dirty="0" smtClean="0"/>
              <a:t>огопедические </a:t>
            </a:r>
            <a:r>
              <a:rPr lang="ru-RU" sz="2000" dirty="0"/>
              <a:t>занятия по теме «Зимующие птицы». </a:t>
            </a:r>
          </a:p>
        </p:txBody>
      </p:sp>
    </p:spTree>
    <p:extLst>
      <p:ext uri="{BB962C8B-B14F-4D97-AF65-F5344CB8AC3E}">
        <p14:creationId xmlns:p14="http://schemas.microsoft.com/office/powerpoint/2010/main" val="319616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" b="10882"/>
          <a:stretch/>
        </p:blipFill>
        <p:spPr>
          <a:xfrm>
            <a:off x="0" y="-7831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89573"/>
            <a:ext cx="878497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</a:p>
          <a:p>
            <a:pPr algn="ctr"/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 Подвижные игры: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Птицы в гнездышках», «Птички летают», «Птички и птенчики», «Ловлю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птиц»,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Совушка-сова»,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«Воробьи и автомобиль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 Пальчиковые игры: «Птички»; «Кормушка».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Новая папка\20180907_0944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" t="20709" r="33343"/>
          <a:stretch/>
        </p:blipFill>
        <p:spPr bwMode="auto">
          <a:xfrm>
            <a:off x="4538588" y="4515993"/>
            <a:ext cx="2381568" cy="169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208" y="2132856"/>
            <a:ext cx="2155280" cy="2873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492896"/>
            <a:ext cx="1935806" cy="2576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52" y="4871549"/>
            <a:ext cx="3138512" cy="176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334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" b="10882"/>
          <a:stretch/>
        </p:blipFill>
        <p:spPr>
          <a:xfrm>
            <a:off x="0" y="-7831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116632"/>
            <a:ext cx="6984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Трудовая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  <a:p>
            <a:pPr algn="ctr"/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Изготовление эко-кормушек.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*Труд в природе – кормление птиц.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0"/>
          <a:stretch/>
        </p:blipFill>
        <p:spPr bwMode="auto">
          <a:xfrm>
            <a:off x="755576" y="2094479"/>
            <a:ext cx="4464496" cy="312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04048" y="3068960"/>
            <a:ext cx="460851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87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" b="10882"/>
          <a:stretch/>
        </p:blipFill>
        <p:spPr>
          <a:xfrm>
            <a:off x="0" y="-19556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16632"/>
            <a:ext cx="87849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Продуктивная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  <a:p>
            <a:pPr algn="ctr"/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Раскрашивание силуэтов птиц.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Раскрашивание птиц, опираясь на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образцы «Птицы на дереве».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Лепка зимующих птиц (снегири и синички). 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«Снегири на ветке рябины»» - рисование птичек.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Аппликация «Снегирь из ягод и семечек».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14" y="3103518"/>
            <a:ext cx="3226849" cy="18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r="11970"/>
          <a:stretch/>
        </p:blipFill>
        <p:spPr bwMode="auto">
          <a:xfrm rot="5400000">
            <a:off x="3326840" y="4530144"/>
            <a:ext cx="2232249" cy="175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J:\детский сад\фото группы 2017\20171019_11071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2" t="24568" r="8723"/>
          <a:stretch/>
        </p:blipFill>
        <p:spPr bwMode="auto">
          <a:xfrm>
            <a:off x="5724128" y="2905691"/>
            <a:ext cx="3126306" cy="199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38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" b="10882"/>
          <a:stretch/>
        </p:blipFill>
        <p:spPr>
          <a:xfrm>
            <a:off x="0" y="-7831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0"/>
            <a:ext cx="8696253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речи       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Составление описательного рассказа об одной из зимующих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птиц;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 Дидактические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игры: «Назови ласково», «Один-много», «Большой – маленький», «Сосчитай птиц», «Угадай по описанию»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*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Чтение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худ. литературы: В. Звягиной «Воробей», С. А. Есенина «Поёт зима, аукает», Т. Евдошенко «Берегите птиц», 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Никонова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«Зимние гости»;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  Отгадывание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загадок про зимующих птиц;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7" r="24824"/>
          <a:stretch/>
        </p:blipFill>
        <p:spPr bwMode="auto">
          <a:xfrm>
            <a:off x="251520" y="3717032"/>
            <a:ext cx="2047180" cy="213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840" y="3853755"/>
            <a:ext cx="3341335" cy="1879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961995"/>
            <a:ext cx="25850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Составление </a:t>
            </a:r>
            <a:endParaRPr lang="ru-RU" dirty="0" smtClean="0"/>
          </a:p>
          <a:p>
            <a:pPr algn="ctr"/>
            <a:r>
              <a:rPr lang="ru-RU" dirty="0" smtClean="0"/>
              <a:t>описательного </a:t>
            </a:r>
            <a:r>
              <a:rPr lang="ru-RU" dirty="0"/>
              <a:t>рассказа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57949" y="5888514"/>
            <a:ext cx="24281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Игра </a:t>
            </a:r>
          </a:p>
          <a:p>
            <a:r>
              <a:rPr lang="ru-RU" dirty="0" smtClean="0"/>
              <a:t>«</a:t>
            </a:r>
            <a:r>
              <a:rPr lang="ru-RU" dirty="0"/>
              <a:t>Угадай по описанию»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6" t="16463" r="15013" b="7717"/>
          <a:stretch/>
        </p:blipFill>
        <p:spPr bwMode="auto">
          <a:xfrm rot="5400000">
            <a:off x="6785647" y="3732660"/>
            <a:ext cx="2244963" cy="179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10487" y="5872951"/>
            <a:ext cx="2195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Игра </a:t>
            </a:r>
          </a:p>
          <a:p>
            <a:pPr algn="ctr"/>
            <a:r>
              <a:rPr lang="ru-RU" dirty="0" smtClean="0"/>
              <a:t>«Назови ласково»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93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98679"/>
            <a:ext cx="2924972" cy="164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0" r="20727"/>
          <a:stretch/>
        </p:blipFill>
        <p:spPr bwMode="auto">
          <a:xfrm>
            <a:off x="5136232" y="3950095"/>
            <a:ext cx="1921661" cy="168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778" y="1007533"/>
            <a:ext cx="1764196" cy="313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9104"/>
            <a:ext cx="1719263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 descr="J:\детский сад\фото группы 2017\20171004_1533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9104"/>
            <a:ext cx="3376848" cy="189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17300" y="4142557"/>
            <a:ext cx="2026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Чтение художественной литературы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857642" y="4193837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Составление рассказа по картинке «Зимующие птицы в городе»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023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" b="10882"/>
          <a:stretch/>
        </p:blipFill>
        <p:spPr>
          <a:xfrm>
            <a:off x="0" y="-7831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6632"/>
            <a:ext cx="835292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 с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родителями</a:t>
            </a:r>
          </a:p>
          <a:p>
            <a:pPr algn="ctr"/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Рекомендации родителям по прочтению художественной литературы о зимующих птицах.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Приобщить родителей к подбору художественной литературы (энциклопедии, сказки, рассказы, стихи, загадки ) по данной тематике в книжный уголок группы.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Консультация для родителей «Как и из чего можно сделать кормушку для птиц».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Предложить родителям принести корм в детский сад для подкормки птиц на прогулке. </a:t>
            </a:r>
          </a:p>
        </p:txBody>
      </p:sp>
      <p:pic>
        <p:nvPicPr>
          <p:cNvPr id="13314" name="Picture 2" descr="J:\детский сад\фото группы 2017\IMG-20171006-WA00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0"/>
          <a:stretch/>
        </p:blipFill>
        <p:spPr bwMode="auto">
          <a:xfrm>
            <a:off x="3419872" y="5245493"/>
            <a:ext cx="2304256" cy="1448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12982"/>
            <a:ext cx="2492053" cy="186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590" y="4246326"/>
            <a:ext cx="2290378" cy="1723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35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" b="10882"/>
          <a:stretch/>
        </p:blipFill>
        <p:spPr>
          <a:xfrm>
            <a:off x="0" y="-7831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8969"/>
            <a:ext cx="8784976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Заключительный этап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1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/>
              <a:t>*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Викторина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«Кто больше знает о птицах?»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Цель: Закрепить знания о зимующих птицах, умение их различать.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 Выставка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детских работ по теме «Зимующие птицы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»»;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 Развешивание эко-кормушек на участке детского сада, сделанных руками детей.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Оформление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презентации проекта.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9" r="5262"/>
          <a:stretch/>
        </p:blipFill>
        <p:spPr bwMode="auto">
          <a:xfrm>
            <a:off x="5724128" y="3255863"/>
            <a:ext cx="3096344" cy="159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040179"/>
            <a:ext cx="2919110" cy="16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/>
          <a:stretch/>
        </p:blipFill>
        <p:spPr bwMode="auto">
          <a:xfrm>
            <a:off x="159544" y="3291401"/>
            <a:ext cx="2723722" cy="161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86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0" b="8338"/>
          <a:stretch/>
        </p:blipFill>
        <p:spPr>
          <a:xfrm>
            <a:off x="0" y="-7831"/>
            <a:ext cx="9144000" cy="69306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8324" y="179697"/>
            <a:ext cx="820127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Авторы проекта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Мингалева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Ирина Александровна, воспитатель, I кв.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категории. 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Власенко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Нина Владимировна, воспитатель, I кв.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категории. 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Емельянова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Юлия Николаевна, учитель-логопед,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высшей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категории.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Продолжительность проекта: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краткосрочный (с 03.12.2018г. по 08.12.2018г.)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Тип проекта: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групповой, речевой,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творческо-познавательный.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воспитатели, учитель-логопед,  дети логопедической группы  и их родители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Возраст детей: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5-7 лет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10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7" b="100000" l="429" r="100000">
                        <a14:foregroundMark x1="81429" y1="11135" x2="94143" y2="38116"/>
                        <a14:foregroundMark x1="70286" y1="34047" x2="85571" y2="29122"/>
                        <a14:foregroundMark x1="72429" y1="21627" x2="81571" y2="28480"/>
                        <a14:foregroundMark x1="66143" y1="35332" x2="69286" y2="32762"/>
                        <a14:foregroundMark x1="96143" y1="25696" x2="99571" y2="23769"/>
                        <a14:foregroundMark x1="64714" y1="64240" x2="80571" y2="56959"/>
                        <a14:foregroundMark x1="92429" y1="50321" x2="99571" y2="503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4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88640"/>
            <a:ext cx="7164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Зима нарядней сделала 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парки, и сады.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Лишь птицам зимой в холоде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отыскать еды! 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3808" y="4149080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Спасибо за внимание!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8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05" b="7084"/>
          <a:stretch/>
        </p:blipFill>
        <p:spPr>
          <a:xfrm>
            <a:off x="0" y="-7830"/>
            <a:ext cx="9144000" cy="67491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267892"/>
            <a:ext cx="74888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Недостаточный уровень знаний у детей о том, что зимнее время – это не только веселые праздники, оживленное катание с горок, отчаянная игра в снежки, но и крепкие морозы с пронизывающим ветром. Зимующим птицам очень тяжело пережить эти времена, они нуждаются в помощи. Люди могут помочь птицам, устраивая для них столовые – развешивая кормушки и регулярно подсыпая корм.</a:t>
            </a:r>
          </a:p>
        </p:txBody>
      </p:sp>
    </p:spTree>
    <p:extLst>
      <p:ext uri="{BB962C8B-B14F-4D97-AF65-F5344CB8AC3E}">
        <p14:creationId xmlns:p14="http://schemas.microsoft.com/office/powerpoint/2010/main" val="391712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6" b="8876"/>
          <a:stretch/>
        </p:blipFill>
        <p:spPr>
          <a:xfrm>
            <a:off x="0" y="-7830"/>
            <a:ext cx="9144000" cy="68321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386916"/>
            <a:ext cx="79928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расширение и обогащение знаний о зимующих птицах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* закрепить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знания детей о зимующих птицах, о роли человека в жизни зимующих птиц;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* пополнить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развивающую среду по теме проекта;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* воспитывать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желание помогать птицам в трудное для них время;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* развивать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интерес и заботливое отношение  к живому миру в процессе экологического воспитания и умения отражать это в рисунке, лепке, аппликации, ручном труде.</a:t>
            </a:r>
          </a:p>
        </p:txBody>
      </p:sp>
    </p:spTree>
    <p:extLst>
      <p:ext uri="{BB962C8B-B14F-4D97-AF65-F5344CB8AC3E}">
        <p14:creationId xmlns:p14="http://schemas.microsoft.com/office/powerpoint/2010/main" val="44603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43"/>
          <a:stretch/>
        </p:blipFill>
        <p:spPr>
          <a:xfrm>
            <a:off x="0" y="-7830"/>
            <a:ext cx="9144000" cy="68658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1764" y="116632"/>
            <a:ext cx="8820472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</a:p>
          <a:p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Дети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* Сформированы элементарные представления о зимующих птицах.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* Сформированы представления о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правилах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способах взаимодействия с объектами природы.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* Развит интерес к наблюдению за объектами и явлениями природы.</a:t>
            </a:r>
          </a:p>
          <a:p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Родители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* Повысился уровень экологической воспитанности родителей.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* Проводят с детьми наблюдения в природе и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пресекают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попытки жестокого обращения с объектами природы.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* Привлекают детей к совместному труду в природе, заботе о птицах.</a:t>
            </a:r>
          </a:p>
          <a:p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Педагоги</a:t>
            </a: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* Ведут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активную работу по экологическому воспитанию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*Используют различные формы работы, интеграцию образовательных областей.</a:t>
            </a: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Распространяют и обобщают опыт.</a:t>
            </a:r>
          </a:p>
        </p:txBody>
      </p:sp>
    </p:spTree>
    <p:extLst>
      <p:ext uri="{BB962C8B-B14F-4D97-AF65-F5344CB8AC3E}">
        <p14:creationId xmlns:p14="http://schemas.microsoft.com/office/powerpoint/2010/main" val="350569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" b="10882"/>
          <a:stretch/>
        </p:blipFill>
        <p:spPr>
          <a:xfrm>
            <a:off x="3650" y="-7832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404664"/>
            <a:ext cx="856895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Организационные формы работы дошкольников над проектом:</a:t>
            </a:r>
          </a:p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Формы работы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 Непосредственная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образовательная деятельность.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 Наблюдения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природе.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Чтение художественной литературы.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Рассматривание и изучение иллюстрационных материалов.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Участие в игровой деятельности.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Самостоятельная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деятельность.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  Проведение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ситуативных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бесед.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Продуктивная деятельность.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стихов.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*Организация выставок детских работ по теме «Зимующие птицы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Организация родителей по изготовлению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кормушек.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87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" b="10882"/>
          <a:stretch/>
        </p:blipFill>
        <p:spPr>
          <a:xfrm>
            <a:off x="-13072" y="-7834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1960" y="35203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6632"/>
            <a:ext cx="84969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Подготовительный этап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*определение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уровня знаний детей о зимующих птицах;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определение темы проекта, задач, стратегий и механизмов;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подбор необходимой литературы по данной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теме.</a:t>
            </a:r>
          </a:p>
          <a:p>
            <a:pPr algn="just"/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" b="10882"/>
          <a:stretch/>
        </p:blipFill>
        <p:spPr>
          <a:xfrm>
            <a:off x="0" y="-7831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67" y="-934"/>
            <a:ext cx="864092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Основной этап 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Познавательная деятельность 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Игровые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упражнения и дидактические игры: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«Какая это птица»;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зимней столовой»; «Какой птицы не стало»;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Чей голос?»;  «Собери птичку»;  «Кто дальше, кто ближе»;  «Кто, где сидит», «Покажи и назови»; «Угадай по описанию»; «4 лишний».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 На занятиях использовали раздаточный и демонстрационный материал по теме «Зимующие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птицы».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 Проведение открытого занятия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изготовлению эко-кормушки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«Снегирь». </a:t>
            </a:r>
          </a:p>
        </p:txBody>
      </p:sp>
      <p:graphicFrame>
        <p:nvGraphicFramePr>
          <p:cNvPr id="5" name="Объект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5942410"/>
              </p:ext>
            </p:extLst>
          </p:nvPr>
        </p:nvGraphicFramePr>
        <p:xfrm>
          <a:off x="5076056" y="3420535"/>
          <a:ext cx="3770499" cy="2827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Презентация" r:id="rId6" imgW="4570501" imgH="3427618" progId="PowerPoint.Show.12">
                  <p:embed/>
                </p:oleObj>
              </mc:Choice>
              <mc:Fallback>
                <p:oleObj name="Презентация" r:id="rId6" imgW="4570501" imgH="342761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76056" y="3420535"/>
                        <a:ext cx="3770499" cy="2827546"/>
                      </a:xfrm>
                      <a:prstGeom prst="rect">
                        <a:avLst/>
                      </a:prstGeom>
                      <a:solidFill>
                        <a:srgbClr val="00B0F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263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" b="10882"/>
          <a:stretch/>
        </p:blipFill>
        <p:spPr>
          <a:xfrm>
            <a:off x="0" y="-7831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88640"/>
            <a:ext cx="82089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Проводились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логопедические занятия по теме «Зимующие птицы». </a:t>
            </a:r>
          </a:p>
          <a:p>
            <a:pPr lvl="0" algn="just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 Наблюдение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птицами 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прогулке: внешний вид, 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строение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питание, повадки, 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сходства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отличия.</a:t>
            </a:r>
          </a:p>
          <a:p>
            <a:pPr lvl="0" algn="just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 Рассматривание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альбома 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Зимующие птицы».</a:t>
            </a:r>
          </a:p>
        </p:txBody>
      </p:sp>
      <p:graphicFrame>
        <p:nvGraphicFramePr>
          <p:cNvPr id="6" name="Объект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198417"/>
              </p:ext>
            </p:extLst>
          </p:nvPr>
        </p:nvGraphicFramePr>
        <p:xfrm>
          <a:off x="4139952" y="901184"/>
          <a:ext cx="4622844" cy="2599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Презентация" r:id="rId6" imgW="6094361" imgH="3427618" progId="PowerPoint.Show.12">
                  <p:embed/>
                </p:oleObj>
              </mc:Choice>
              <mc:Fallback>
                <p:oleObj name="Презентация" r:id="rId6" imgW="6094361" imgH="342761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39952" y="901184"/>
                        <a:ext cx="4622844" cy="25998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2" r="16549"/>
          <a:stretch/>
        </p:blipFill>
        <p:spPr bwMode="auto">
          <a:xfrm>
            <a:off x="539552" y="3573017"/>
            <a:ext cx="2808312" cy="228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99592" y="5855171"/>
            <a:ext cx="20821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Игра </a:t>
            </a:r>
          </a:p>
          <a:p>
            <a:r>
              <a:rPr lang="ru-RU" dirty="0" smtClean="0"/>
              <a:t>«</a:t>
            </a:r>
            <a:r>
              <a:rPr lang="ru-RU" dirty="0"/>
              <a:t>Какая это птица</a:t>
            </a:r>
            <a:r>
              <a:rPr lang="ru-RU" dirty="0" smtClean="0"/>
              <a:t>» </a:t>
            </a:r>
            <a:endParaRPr lang="ru-RU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127" y="3739023"/>
            <a:ext cx="3762041" cy="211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652120" y="5892541"/>
            <a:ext cx="22937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Игра </a:t>
            </a:r>
          </a:p>
          <a:p>
            <a:r>
              <a:rPr lang="ru-RU" dirty="0" smtClean="0"/>
              <a:t>«</a:t>
            </a:r>
            <a:r>
              <a:rPr lang="ru-RU" dirty="0"/>
              <a:t>В зимней столовой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656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954</Words>
  <Application>Microsoft Office PowerPoint</Application>
  <PresentationFormat>Экран (4:3)</PresentationFormat>
  <Paragraphs>130</Paragraphs>
  <Slides>20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 Windows</cp:lastModifiedBy>
  <cp:revision>26</cp:revision>
  <dcterms:created xsi:type="dcterms:W3CDTF">2018-12-12T18:10:20Z</dcterms:created>
  <dcterms:modified xsi:type="dcterms:W3CDTF">2019-01-25T09:13:33Z</dcterms:modified>
</cp:coreProperties>
</file>