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401"/>
    <a:srgbClr val="A0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0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16416" cy="62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67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5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s/prazdniki/4-nojabrja-Den-narodnogo-edinstva/0006-006-S-istoriej-ne-sporjat-s-istoriej-zhiv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3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rinfo.ru/upload/iblock/daf/parad_druzhby_narodov_v_den_rossii_ogranichit_dvizhenie_v_glazove_dorogi_ross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r="21258"/>
          <a:stretch/>
        </p:blipFill>
        <p:spPr bwMode="auto">
          <a:xfrm>
            <a:off x="467544" y="260647"/>
            <a:ext cx="361841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260647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России проживают люди многих национальностей.  Конституция России начинается словами «Мы, многонациональный народ Российской Федерации….» Это значит, что мы люди разных национальностей, а народ один – россияне. </a:t>
            </a:r>
          </a:p>
          <a:p>
            <a:pPr algn="just"/>
            <a:r>
              <a:rPr lang="ru-RU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Нашу страну населяют люди разных национальностей</a:t>
            </a:r>
            <a:r>
              <a:rPr lang="en-US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ru-RU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белорусы, украинцы, татары, карелы, чуваши, башкиры, якуты, дагестанцы, адыгейцы, мордва, </a:t>
            </a:r>
            <a:r>
              <a:rPr lang="ru-RU" b="1" i="1" dirty="0" err="1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коми</a:t>
            </a:r>
            <a:r>
              <a:rPr lang="ru-RU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удмурты, ханты, таджики, армяне, азербайджанцы, грузины и  многие другие – всего более 100 национальностей. </a:t>
            </a:r>
            <a:endParaRPr lang="ru-RU" b="1" i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http://media.nazaccent.ru/files/de/55/de555b85d644d49d73664b5150a9b53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2" b="23022"/>
          <a:stretch/>
        </p:blipFill>
        <p:spPr bwMode="auto">
          <a:xfrm>
            <a:off x="683568" y="4491960"/>
            <a:ext cx="57531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1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Трудное время переживала Россия  в 17 веке. Царский род </a:t>
            </a:r>
            <a:r>
              <a:rPr lang="ru-RU" sz="2000" b="1" i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закончился </a:t>
            </a:r>
            <a:r>
              <a:rPr lang="ru-RU" sz="20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самозванцы решили силой захватить власть и престол. </a:t>
            </a:r>
            <a:endParaRPr lang="ru-RU" sz="2000" b="1" i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444" y="3573016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Воспользовавшись смутой в Россию вторглись  шведы и поляки. Разбойничьи группировки грабили и губили народ. Трудно было жителям Москвы, захватчики разрушили их дома и </a:t>
            </a:r>
            <a:r>
              <a:rPr lang="ru-RU" sz="20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осквернили </a:t>
            </a:r>
            <a:r>
              <a:rPr lang="ru-RU" sz="20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храмы. </a:t>
            </a:r>
            <a:endParaRPr lang="ru-RU" sz="2000" b="1" i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8" name="Picture 4" descr="http://www.oboznik.ru/wp-content/uploads/2013/07/2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5180195" cy="30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4478"/>
            <a:ext cx="4271271" cy="312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88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защиту своей земли стали  Кузьма Минин и </a:t>
            </a:r>
            <a:r>
              <a:rPr lang="ru-RU" sz="2400" b="1" i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4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митрий Пожарский. Собрали они войско и пошли освобождать столицу России – Москву и главную крепость – Кремль. </a:t>
            </a:r>
            <a:endParaRPr lang="ru-RU" sz="2400" b="1" i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792"/>
            <a:ext cx="60960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4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Москве на Красной площади в честь  победы над  поляками установили бронзовый памятник  Минину и Пожарскому, чтобы люди не забывали и чтили </a:t>
            </a:r>
            <a:r>
              <a:rPr lang="ru-RU" sz="24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героев  своей  страны</a:t>
            </a:r>
            <a:r>
              <a:rPr lang="ru-RU" sz="24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sz="2400" b="1" i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8" name="Picture 8" descr="http://kcbux.ru/Spravochnik/prazdnik/sp_11_prazdnik-ross_04-11_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389371" cy="47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5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8864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Каждый Россиянин знает и уважает основные символы своей страны – герб, флаг, гимн. </a:t>
            </a:r>
            <a:endParaRPr lang="ru-RU" sz="2400" b="1" i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5"/>
          <a:stretch/>
        </p:blipFill>
        <p:spPr bwMode="auto">
          <a:xfrm>
            <a:off x="827584" y="1556792"/>
            <a:ext cx="7524328" cy="49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3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3042023"/>
            <a:ext cx="471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  <a:r>
              <a:rPr lang="ru-RU" sz="5400" b="1" i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pic>
        <p:nvPicPr>
          <p:cNvPr id="11266" name="Picture 2" descr="http://mypresentation.ru/documents/025807a614bbee45ae2c8104c21a5676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t="20990" r="25444" b="1764"/>
          <a:stretch/>
        </p:blipFill>
        <p:spPr bwMode="auto">
          <a:xfrm>
            <a:off x="107505" y="106957"/>
            <a:ext cx="3600400" cy="35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68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206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2016-11-06T18:05:37Z</dcterms:created>
  <dcterms:modified xsi:type="dcterms:W3CDTF">2016-11-12T10:51:15Z</dcterms:modified>
</cp:coreProperties>
</file>