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70" r:id="rId12"/>
    <p:sldId id="268" r:id="rId13"/>
    <p:sldId id="271" r:id="rId14"/>
    <p:sldId id="269" r:id="rId15"/>
    <p:sldId id="264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9FDF"/>
    <a:srgbClr val="3096DC"/>
    <a:srgbClr val="00BBFE"/>
    <a:srgbClr val="25C6FF"/>
    <a:srgbClr val="6DD9FF"/>
    <a:srgbClr val="00CC00"/>
    <a:srgbClr val="3B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73" d="100"/>
          <a:sy n="73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096DC"/>
            </a:gs>
            <a:gs pos="64000">
              <a:srgbClr val="82BDE5"/>
            </a:gs>
            <a:gs pos="100000">
              <a:schemeClr val="bg1">
                <a:shade val="30000"/>
                <a:satMod val="200000"/>
                <a:lumMod val="14000"/>
                <a:lumOff val="86000"/>
                <a:alpha val="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" y="-3902"/>
            <a:ext cx="9144000" cy="686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1"/>
            <a:ext cx="54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>Международный день Мира</a:t>
            </a:r>
            <a:endParaRPr lang="ru-RU" sz="6000" dirty="0">
              <a:solidFill>
                <a:schemeClr val="bg1"/>
              </a:solidFill>
              <a:latin typeface="Monotype Corsiva" pitchFamily="66" charset="0"/>
              <a:cs typeface="Aparajit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5655684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Выполнила: </a:t>
            </a:r>
            <a:r>
              <a:rPr lang="ru-RU" sz="2400" dirty="0" err="1" smtClean="0">
                <a:solidFill>
                  <a:schemeClr val="bg1"/>
                </a:solidFill>
              </a:rPr>
              <a:t>Мингалева</a:t>
            </a:r>
            <a:r>
              <a:rPr lang="ru-RU" sz="2400" dirty="0" smtClean="0">
                <a:solidFill>
                  <a:schemeClr val="bg1"/>
                </a:solidFill>
              </a:rPr>
              <a:t> Ирина  Александровна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Воспитатель </a:t>
            </a:r>
            <a:r>
              <a:rPr lang="en-US" sz="2400" dirty="0" smtClean="0">
                <a:solidFill>
                  <a:schemeClr val="bg1"/>
                </a:solidFill>
              </a:rPr>
              <a:t>I</a:t>
            </a:r>
            <a:r>
              <a:rPr lang="ru-RU" sz="2400" dirty="0" smtClean="0">
                <a:solidFill>
                  <a:schemeClr val="bg1"/>
                </a:solidFill>
              </a:rPr>
              <a:t> КК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9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 bwMode="auto">
          <a:xfrm>
            <a:off x="3396368" y="1148731"/>
            <a:ext cx="5478530" cy="421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9506" y="171783"/>
            <a:ext cx="4896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Monotype Corsiva" pitchFamily="66" charset="0"/>
              </a:rPr>
              <a:t>В христианстве</a:t>
            </a:r>
            <a:endParaRPr lang="ru-RU" sz="5400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418" y="1731139"/>
            <a:ext cx="21574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Голубь – символ Святого Духа (Ангела)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7421" y="3418617"/>
            <a:ext cx="59782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 библии говорится, </a:t>
            </a:r>
            <a:endParaRPr lang="ru-RU" sz="2800" dirty="0" smtClean="0"/>
          </a:p>
          <a:p>
            <a:r>
              <a:rPr lang="ru-RU" sz="2800" dirty="0" smtClean="0"/>
              <a:t>что </a:t>
            </a:r>
            <a:r>
              <a:rPr lang="ru-RU" sz="2800" dirty="0"/>
              <a:t>голубка, </a:t>
            </a:r>
            <a:endParaRPr lang="ru-RU" sz="2800" dirty="0" smtClean="0"/>
          </a:p>
          <a:p>
            <a:r>
              <a:rPr lang="ru-RU" sz="2800" dirty="0" smtClean="0"/>
              <a:t>выпущенная  </a:t>
            </a:r>
          </a:p>
          <a:p>
            <a:r>
              <a:rPr lang="ru-RU" sz="2800" dirty="0" smtClean="0"/>
              <a:t>человеком</a:t>
            </a:r>
            <a:r>
              <a:rPr lang="ru-RU" sz="2800" dirty="0"/>
              <a:t>, </a:t>
            </a:r>
            <a:endParaRPr lang="ru-RU" sz="2800" dirty="0" smtClean="0"/>
          </a:p>
          <a:p>
            <a:r>
              <a:rPr lang="ru-RU" sz="2800" dirty="0" smtClean="0"/>
              <a:t>принесла </a:t>
            </a:r>
            <a:r>
              <a:rPr lang="ru-RU" sz="2800" dirty="0"/>
              <a:t>ему </a:t>
            </a:r>
            <a:endParaRPr lang="ru-RU" sz="2800" dirty="0" smtClean="0"/>
          </a:p>
          <a:p>
            <a:r>
              <a:rPr lang="ru-RU" sz="2800" dirty="0" smtClean="0"/>
              <a:t>оливковый </a:t>
            </a:r>
            <a:r>
              <a:rPr lang="ru-RU" sz="2800" dirty="0"/>
              <a:t>лист, как символ примирения стихии.</a:t>
            </a:r>
          </a:p>
        </p:txBody>
      </p:sp>
    </p:spTree>
    <p:extLst>
      <p:ext uri="{BB962C8B-B14F-4D97-AF65-F5344CB8AC3E}">
        <p14:creationId xmlns:p14="http://schemas.microsoft.com/office/powerpoint/2010/main" val="322850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25" y="1484784"/>
            <a:ext cx="5930732" cy="339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025" y="168274"/>
            <a:ext cx="5112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Monotype Corsiva" pitchFamily="66" charset="0"/>
              </a:rPr>
              <a:t>Голубиная почта </a:t>
            </a:r>
            <a:endParaRPr lang="ru-RU" sz="5400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0731" y="1075905"/>
            <a:ext cx="28137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Удивительной способностью голубей возвращаться издалека домой, к родному гнезду, </a:t>
            </a:r>
            <a:r>
              <a:rPr lang="ru-RU" sz="2800" dirty="0" smtClean="0"/>
              <a:t>пользовались люди  </a:t>
            </a:r>
            <a:r>
              <a:rPr lang="ru-RU" sz="2800" dirty="0"/>
              <a:t>ещё в глубокой древности. </a:t>
            </a:r>
          </a:p>
        </p:txBody>
      </p:sp>
    </p:spTree>
    <p:extLst>
      <p:ext uri="{BB962C8B-B14F-4D97-AF65-F5344CB8AC3E}">
        <p14:creationId xmlns:p14="http://schemas.microsoft.com/office/powerpoint/2010/main" val="9475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5385048" cy="4114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88640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Monotype Corsiva" pitchFamily="66" charset="0"/>
              </a:rPr>
              <a:t>Голубь Пикассо</a:t>
            </a:r>
            <a:endParaRPr lang="ru-RU" sz="6000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0112" y="2132856"/>
            <a:ext cx="3384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/>
              <a:t>На эмблеме нарисован голубь несущая, несущий в клюве оливковую ветвь. 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5054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38" y="188640"/>
            <a:ext cx="3885136" cy="552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0" y="188640"/>
            <a:ext cx="3993524" cy="333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540528"/>
            <a:ext cx="387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Пабло </a:t>
            </a:r>
            <a:r>
              <a:rPr lang="ru-RU" dirty="0" err="1" smtClean="0"/>
              <a:t>Руис</a:t>
            </a:r>
            <a:r>
              <a:rPr lang="ru-RU" dirty="0" smtClean="0"/>
              <a:t> Пикассо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64088" y="5856510"/>
            <a:ext cx="305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Юрий Алексеевич Гагарин </a:t>
            </a:r>
            <a:endParaRPr lang="ru-RU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0" y="3909860"/>
            <a:ext cx="3850010" cy="248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88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" t="15000" r="67314" b="14428"/>
          <a:stretch/>
        </p:blipFill>
        <p:spPr bwMode="auto">
          <a:xfrm>
            <a:off x="179512" y="260648"/>
            <a:ext cx="3888432" cy="648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992" y="476672"/>
            <a:ext cx="3888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Официальная эмблема России, посвященная Великой победе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77568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94" y="73769"/>
            <a:ext cx="5760640" cy="651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86034" y="1988840"/>
            <a:ext cx="3157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Голубь – олицетворяет МИР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5255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63985"/>
              </p:ext>
            </p:extLst>
          </p:nvPr>
        </p:nvGraphicFramePr>
        <p:xfrm>
          <a:off x="155264" y="116632"/>
          <a:ext cx="8881232" cy="6660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Презентация" r:id="rId3" imgW="4570501" imgH="3427618" progId="PowerPoint.Show.12">
                  <p:embed/>
                </p:oleObj>
              </mc:Choice>
              <mc:Fallback>
                <p:oleObj name="Презентация" r:id="rId3" imgW="4570501" imgH="342761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264" y="116632"/>
                        <a:ext cx="8881232" cy="6660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427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2" y="5680"/>
            <a:ext cx="9120518" cy="729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116632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Monotype Corsiva" pitchFamily="66" charset="0"/>
              </a:rPr>
              <a:t>Спасибо за внимание !</a:t>
            </a:r>
            <a:endParaRPr lang="ru-RU" sz="72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06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" y="1124744"/>
            <a:ext cx="8880064" cy="523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264" y="0"/>
            <a:ext cx="7313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2"/>
                </a:solidFill>
                <a:latin typeface="Monotype Corsiva" pitchFamily="66" charset="0"/>
              </a:rPr>
              <a:t>Самая большая страна в Мире</a:t>
            </a:r>
            <a:endParaRPr lang="ru-RU" sz="60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6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68192"/>
            <a:ext cx="5725239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30888" y="1104966"/>
            <a:ext cx="2713112" cy="216024"/>
          </a:xfrm>
          <a:prstGeom prst="rect">
            <a:avLst/>
          </a:prstGeom>
          <a:solidFill>
            <a:srgbClr val="419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CC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332656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Мира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и счастья между странами, внутри </a:t>
            </a:r>
            <a:endParaRPr lang="ru-RU" sz="3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just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всех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стран, между </a:t>
            </a:r>
            <a:endParaRPr lang="ru-RU" sz="3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just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всеми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людьми.</a:t>
            </a:r>
          </a:p>
        </p:txBody>
      </p:sp>
    </p:spTree>
    <p:extLst>
      <p:ext uri="{BB962C8B-B14F-4D97-AF65-F5344CB8AC3E}">
        <p14:creationId xmlns:p14="http://schemas.microsoft.com/office/powerpoint/2010/main" val="3186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3203"/>
          <a:stretch/>
        </p:blipFill>
        <p:spPr bwMode="auto">
          <a:xfrm>
            <a:off x="0" y="29209"/>
            <a:ext cx="9144000" cy="556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46968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Мир – согласия и добра. 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Вместе играем, дружим, поем.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Вместе </a:t>
            </a: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з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а ручку рядом идем. 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1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1" y="1926504"/>
            <a:ext cx="8127033" cy="49314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21" y="58011"/>
            <a:ext cx="81270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Monotype Corsiva" pitchFamily="66" charset="0"/>
              </a:rPr>
              <a:t>Голубь – символ мира на Земле </a:t>
            </a:r>
            <a:endParaRPr lang="ru-RU" sz="66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6097860" cy="5589705"/>
          </a:xfrm>
          <a:prstGeom prst="roundRect">
            <a:avLst>
              <a:gd name="adj" fmla="val 3536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7860" y="332656"/>
            <a:ext cx="27946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Monotype Corsiva" pitchFamily="66" charset="0"/>
              </a:rPr>
              <a:t>Еще в древности голубь считался символом плодородия, а в  последствии  и мира. 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67" y="4778071"/>
            <a:ext cx="42119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>
                <a:latin typeface="Monotype Corsiva" pitchFamily="66" charset="0"/>
              </a:rPr>
              <a:t>В странах Востока </a:t>
            </a:r>
            <a:r>
              <a:rPr lang="ru-RU" sz="2800" dirty="0" smtClean="0"/>
              <a:t>голуби </a:t>
            </a:r>
            <a:r>
              <a:rPr lang="ru-RU" sz="2800" dirty="0" smtClean="0"/>
              <a:t>были священными </a:t>
            </a:r>
            <a:r>
              <a:rPr lang="ru-RU" sz="2800" dirty="0" smtClean="0"/>
              <a:t>птицами и вестниками Богов.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428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3"/>
            <a:ext cx="5055434" cy="385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36911"/>
            <a:ext cx="5257034" cy="420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188640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Monotype Corsiva" pitchFamily="66" charset="0"/>
              </a:rPr>
              <a:t>Древний Китай </a:t>
            </a:r>
            <a:endParaRPr lang="ru-RU" sz="4800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4365104"/>
            <a:ext cx="324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Голубь - символ долголетия, порядка, почтения к родителям и символ Весны.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002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 t="3175" r="2373" b="3685"/>
          <a:stretch/>
        </p:blipFill>
        <p:spPr bwMode="auto">
          <a:xfrm>
            <a:off x="3419872" y="1211727"/>
            <a:ext cx="5510536" cy="3736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0212" y="103731"/>
            <a:ext cx="5832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Monotype Corsiva" pitchFamily="66" charset="0"/>
              </a:rPr>
              <a:t>Древний Рим</a:t>
            </a:r>
            <a:endParaRPr lang="ru-RU" sz="6600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211727"/>
            <a:ext cx="64807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Древнем Риме </a:t>
            </a:r>
            <a:endParaRPr lang="ru-RU" sz="2800" dirty="0" smtClean="0"/>
          </a:p>
          <a:p>
            <a:r>
              <a:rPr lang="ru-RU" sz="2800" dirty="0" smtClean="0"/>
              <a:t>символом </a:t>
            </a:r>
            <a:r>
              <a:rPr lang="ru-RU" sz="2800" dirty="0"/>
              <a:t>мира </a:t>
            </a:r>
            <a:endParaRPr lang="ru-RU" sz="2800" dirty="0" smtClean="0"/>
          </a:p>
          <a:p>
            <a:r>
              <a:rPr lang="ru-RU" sz="2800" dirty="0" smtClean="0"/>
              <a:t>считалась </a:t>
            </a:r>
          </a:p>
          <a:p>
            <a:r>
              <a:rPr lang="ru-RU" sz="2800" dirty="0" smtClean="0"/>
              <a:t>голубка</a:t>
            </a:r>
            <a:r>
              <a:rPr lang="ru-RU" sz="2800" dirty="0"/>
              <a:t>, которая </a:t>
            </a:r>
            <a:endParaRPr lang="ru-RU" sz="2800" dirty="0" smtClean="0"/>
          </a:p>
          <a:p>
            <a:r>
              <a:rPr lang="ru-RU" sz="2800" dirty="0" smtClean="0"/>
              <a:t>свила </a:t>
            </a:r>
            <a:r>
              <a:rPr lang="ru-RU" sz="2800" dirty="0"/>
              <a:t>себе </a:t>
            </a:r>
            <a:endParaRPr lang="ru-RU" sz="2800" dirty="0" smtClean="0"/>
          </a:p>
          <a:p>
            <a:r>
              <a:rPr lang="ru-RU" sz="2800" dirty="0" smtClean="0"/>
              <a:t>гнездо </a:t>
            </a:r>
            <a:r>
              <a:rPr lang="ru-RU" sz="2800" dirty="0"/>
              <a:t>в </a:t>
            </a:r>
            <a:endParaRPr lang="ru-RU" sz="2800" dirty="0" smtClean="0"/>
          </a:p>
          <a:p>
            <a:r>
              <a:rPr lang="ru-RU" sz="2800" dirty="0" smtClean="0"/>
              <a:t>опрокинутом </a:t>
            </a:r>
          </a:p>
          <a:p>
            <a:r>
              <a:rPr lang="ru-RU" sz="2800" dirty="0" smtClean="0"/>
              <a:t>шлеме </a:t>
            </a:r>
            <a:r>
              <a:rPr lang="ru-RU" sz="2800" dirty="0"/>
              <a:t>Марса </a:t>
            </a:r>
            <a:endParaRPr lang="ru-RU" sz="2800" dirty="0" smtClean="0"/>
          </a:p>
          <a:p>
            <a:r>
              <a:rPr lang="ru-RU" sz="2800" dirty="0" smtClean="0"/>
              <a:t>(</a:t>
            </a:r>
            <a:r>
              <a:rPr lang="ru-RU" sz="2800" dirty="0"/>
              <a:t>БОГА ВОЙНЫ), </a:t>
            </a:r>
            <a:endParaRPr lang="ru-RU" sz="2800" dirty="0" smtClean="0"/>
          </a:p>
          <a:p>
            <a:r>
              <a:rPr lang="ru-RU" sz="2800" dirty="0" smtClean="0"/>
              <a:t>и </a:t>
            </a:r>
            <a:r>
              <a:rPr lang="ru-RU" sz="2800" dirty="0"/>
              <a:t>бог войны, чтобы </a:t>
            </a:r>
            <a:endParaRPr lang="ru-RU" sz="2800" dirty="0" smtClean="0"/>
          </a:p>
          <a:p>
            <a:r>
              <a:rPr lang="ru-RU" sz="2800" dirty="0" smtClean="0"/>
              <a:t>не </a:t>
            </a:r>
            <a:r>
              <a:rPr lang="ru-RU" sz="2800" dirty="0"/>
              <a:t>разрушать её гнездо, отказался от очередного кровопролитного боя.</a:t>
            </a:r>
          </a:p>
        </p:txBody>
      </p:sp>
    </p:spTree>
    <p:extLst>
      <p:ext uri="{BB962C8B-B14F-4D97-AF65-F5344CB8AC3E}">
        <p14:creationId xmlns:p14="http://schemas.microsoft.com/office/powerpoint/2010/main" val="213719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398</TotalTime>
  <Words>219</Words>
  <Application>Microsoft Office PowerPoint</Application>
  <PresentationFormat>Экран (4:3)</PresentationFormat>
  <Paragraphs>44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23</cp:revision>
  <dcterms:created xsi:type="dcterms:W3CDTF">2017-09-20T08:47:29Z</dcterms:created>
  <dcterms:modified xsi:type="dcterms:W3CDTF">2017-09-25T11:24:12Z</dcterms:modified>
</cp:coreProperties>
</file>