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Опытно-экспериментальная  деятельность по теме «Фильтрование воды»  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3870955"/>
            <a:ext cx="39367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Выполнила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ru-RU" sz="3200" dirty="0" err="1" smtClean="0"/>
              <a:t>Мингалева</a:t>
            </a:r>
            <a:r>
              <a:rPr lang="ru-RU" sz="3200" dirty="0" smtClean="0"/>
              <a:t> И. А. </a:t>
            </a:r>
          </a:p>
          <a:p>
            <a:r>
              <a:rPr lang="ru-RU" sz="3200" dirty="0" smtClean="0"/>
              <a:t>Воспитатель </a:t>
            </a:r>
            <a:r>
              <a:rPr lang="en-US" sz="3200" dirty="0" smtClean="0"/>
              <a:t>I</a:t>
            </a:r>
            <a:r>
              <a:rPr lang="ru-RU" sz="3200" dirty="0" smtClean="0"/>
              <a:t> КК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" y="2485386"/>
            <a:ext cx="4176464" cy="434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76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88000" cy="31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4868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некотором водном царстве, в некотором подводном государстве жила-была рыбка. Хорошо и счастлива жила рыбка в чистой воде.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7305"/>
            <a:ext cx="3402583" cy="35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71703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Но вот грянула беда. Понаехали чудища железные. Люди из них выходят, воду чистую и прозрачную ведрами черпают да чудище поливают.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091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А с них грязь так и льется, да вся в дом рыбки. </a:t>
            </a:r>
          </a:p>
          <a:p>
            <a:pPr algn="just"/>
            <a:r>
              <a:rPr lang="ru-RU" sz="2400" dirty="0" smtClean="0"/>
              <a:t>Пригорюнилась, опечалилась рыбка, дышать ей тяжело стало</a:t>
            </a:r>
            <a:r>
              <a:rPr lang="en-US" sz="2400" dirty="0" smtClean="0"/>
              <a:t>:</a:t>
            </a:r>
            <a:r>
              <a:rPr lang="ru-RU" sz="2400" dirty="0" smtClean="0"/>
              <a:t> выплывет она, бывало, на поверхность, рот откроет, просит людей уехать. Не слышат ее люди, работу свою черную делают.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24" y="2450593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0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Загрязнение вода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0"/>
          <a:stretch/>
        </p:blipFill>
        <p:spPr bwMode="auto">
          <a:xfrm>
            <a:off x="395536" y="1412775"/>
            <a:ext cx="3240360" cy="24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91222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Моют машины 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5"/>
            <a:ext cx="2784846" cy="41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5594225"/>
            <a:ext cx="278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Выбрасывают разный мусор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436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Очистные сооружения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9673"/>
            <a:ext cx="446041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3" y="3284984"/>
            <a:ext cx="446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Предприятия по очистке воды 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65631"/>
            <a:ext cx="3960440" cy="19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0012" y="305415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Фильтрационное оборудование 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17" y="3737319"/>
            <a:ext cx="3855874" cy="257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717" y="6311477"/>
            <a:ext cx="385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Специальное оборудование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587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Опыт 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8" y="1452522"/>
            <a:ext cx="2166811" cy="34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94196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Стакан с красной водой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3"/>
          <a:stretch/>
        </p:blipFill>
        <p:spPr bwMode="auto">
          <a:xfrm>
            <a:off x="3635896" y="1551065"/>
            <a:ext cx="2392817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94196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Стакан с загрязненной водой 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B7DCF9"/>
              </a:clrFrom>
              <a:clrTo>
                <a:srgbClr val="B7DC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21042" r="20780"/>
          <a:stretch/>
        </p:blipFill>
        <p:spPr bwMode="auto">
          <a:xfrm>
            <a:off x="6588224" y="1551065"/>
            <a:ext cx="1872208" cy="33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501317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Стакан с подсолнечным маслом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69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12" y="3645781"/>
            <a:ext cx="2246759" cy="205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4513" y="5700812"/>
            <a:ext cx="224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Песочный фильтр</a:t>
            </a:r>
            <a:endParaRPr lang="ru-RU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43" y="1431952"/>
            <a:ext cx="3270881" cy="205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3173" y="364578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Тканевый фильтр </a:t>
            </a:r>
            <a:endParaRPr lang="ru-RU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4" y="3645781"/>
            <a:ext cx="20478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144" y="5735993"/>
            <a:ext cx="2047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Бумажный фильтр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31013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Очистка воды через фильтры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600777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9539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Характерные особенности воды 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3338"/>
            <a:ext cx="9753600" cy="69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 </a:t>
            </a:r>
            <a:endParaRPr lang="ru-RU" sz="8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7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2017-03-28T15:59:13Z</dcterms:created>
  <dcterms:modified xsi:type="dcterms:W3CDTF">2017-04-04T17:32:32Z</dcterms:modified>
</cp:coreProperties>
</file>