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EDD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alpha val="45000"/>
                <a:lumMod val="69000"/>
                <a:lumOff val="31000"/>
              </a:schemeClr>
            </a:gs>
            <a:gs pos="100000">
              <a:srgbClr val="FAC77D"/>
            </a:gs>
            <a:gs pos="100000">
              <a:srgbClr val="FBA97D"/>
            </a:gs>
            <a:gs pos="100000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75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224" y="116632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«Письмо» </a:t>
            </a:r>
          </a:p>
          <a:p>
            <a:r>
              <a:rPr lang="ru-RU" sz="2400" dirty="0" smtClean="0"/>
              <a:t>К </a:t>
            </a:r>
            <a:r>
              <a:rPr lang="ru-RU" sz="2400" dirty="0"/>
              <a:t>нам пришло</a:t>
            </a:r>
          </a:p>
          <a:p>
            <a:r>
              <a:rPr lang="ru-RU" sz="2400" dirty="0"/>
              <a:t>Письмо одно,</a:t>
            </a:r>
          </a:p>
          <a:p>
            <a:r>
              <a:rPr lang="ru-RU" sz="2400" dirty="0"/>
              <a:t>Было странное оно.</a:t>
            </a:r>
          </a:p>
          <a:p>
            <a:r>
              <a:rPr lang="ru-RU" sz="2400" dirty="0"/>
              <a:t>Вместо марок –</a:t>
            </a:r>
          </a:p>
          <a:p>
            <a:r>
              <a:rPr lang="ru-RU" sz="2400" dirty="0"/>
              <a:t>Три снежинки,</a:t>
            </a:r>
          </a:p>
          <a:p>
            <a:r>
              <a:rPr lang="ru-RU" sz="2400" dirty="0"/>
              <a:t>А конверт – </a:t>
            </a:r>
          </a:p>
          <a:p>
            <a:r>
              <a:rPr lang="ru-RU" sz="2400" dirty="0"/>
              <a:t>Из чистой льдинки,</a:t>
            </a:r>
          </a:p>
          <a:p>
            <a:r>
              <a:rPr lang="ru-RU" sz="2400" dirty="0"/>
              <a:t>А письмо не на листке,</a:t>
            </a:r>
          </a:p>
          <a:p>
            <a:r>
              <a:rPr lang="ru-RU" sz="2400" dirty="0"/>
              <a:t>А на беленьком снежке:</a:t>
            </a:r>
          </a:p>
          <a:p>
            <a:r>
              <a:rPr lang="ru-RU" sz="2400" dirty="0"/>
              <a:t>- Скоро, скоро</a:t>
            </a:r>
          </a:p>
          <a:p>
            <a:r>
              <a:rPr lang="ru-RU" sz="2400" dirty="0"/>
              <a:t>К вам примчу</a:t>
            </a:r>
          </a:p>
          <a:p>
            <a:r>
              <a:rPr lang="ru-RU" sz="2400" dirty="0"/>
              <a:t>На метели прилечу,</a:t>
            </a:r>
          </a:p>
          <a:p>
            <a:r>
              <a:rPr lang="ru-RU" sz="2400" dirty="0"/>
              <a:t>Запляшу и закружу,</a:t>
            </a:r>
          </a:p>
          <a:p>
            <a:r>
              <a:rPr lang="ru-RU" sz="2400" dirty="0"/>
              <a:t>Снегом землю наряжу,</a:t>
            </a:r>
          </a:p>
          <a:p>
            <a:r>
              <a:rPr lang="ru-RU" sz="2400" dirty="0"/>
              <a:t>И деревья, и дома …– </a:t>
            </a:r>
          </a:p>
          <a:p>
            <a:r>
              <a:rPr lang="ru-RU" sz="2400" dirty="0"/>
              <a:t>И подписано: "</a:t>
            </a:r>
            <a:r>
              <a:rPr lang="ru-RU" sz="2400" dirty="0" smtClean="0"/>
              <a:t>ЗИМА«</a:t>
            </a:r>
          </a:p>
          <a:p>
            <a:pPr algn="r"/>
            <a:r>
              <a:rPr lang="ru-RU" sz="2400" dirty="0" smtClean="0"/>
              <a:t>И. Пивоварова</a:t>
            </a:r>
            <a:endParaRPr lang="ru-RU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78" y="908720"/>
            <a:ext cx="5154727" cy="543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04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309" y="266652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 нам пришло</a:t>
            </a:r>
          </a:p>
          <a:p>
            <a:r>
              <a:rPr lang="ru-RU" sz="2000" dirty="0"/>
              <a:t>Письмо одно,</a:t>
            </a:r>
          </a:p>
          <a:p>
            <a:r>
              <a:rPr lang="ru-RU" sz="2000" dirty="0"/>
              <a:t>Было странное оно.</a:t>
            </a:r>
          </a:p>
        </p:txBody>
      </p:sp>
      <p:pic>
        <p:nvPicPr>
          <p:cNvPr id="3074" name="Picture 2" descr="http://g01.a.alicdn.com/kf/HTB1mDTyIFXXXXc1XFXXq6xXFXXXp/120-Romantic-Snowflake-Gift-Envelopes-Greeting-Card-Wedding-Invitation-Holding-Envelopes-S0717D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9" y="34807"/>
            <a:ext cx="2684499" cy="26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36925" y="2827665"/>
            <a:ext cx="2069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Вместо марок –</a:t>
            </a:r>
          </a:p>
          <a:p>
            <a:r>
              <a:rPr lang="ru-RU" sz="2000" dirty="0"/>
              <a:t>Три снежинки,</a:t>
            </a:r>
          </a:p>
        </p:txBody>
      </p:sp>
      <p:pic>
        <p:nvPicPr>
          <p:cNvPr id="3076" name="Picture 4" descr="http://belarussiancollection.com/envelopes/pic/2001/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19" y="261700"/>
            <a:ext cx="4635910" cy="23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55" y="341132"/>
            <a:ext cx="1253091" cy="110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2105" y="60192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А конверт – </a:t>
            </a:r>
          </a:p>
          <a:p>
            <a:r>
              <a:rPr lang="ru-RU" sz="2400" dirty="0"/>
              <a:t>Из чистой льдинки,</a:t>
            </a:r>
          </a:p>
        </p:txBody>
      </p:sp>
      <p:pic>
        <p:nvPicPr>
          <p:cNvPr id="3079" name="Picture 7" descr="http://live4fun.ru/data/old_pictures/s2img_47232366_446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43" y="3512913"/>
            <a:ext cx="3237152" cy="24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8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2525"/>
            <a:ext cx="34940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8" y="188640"/>
            <a:ext cx="3938017" cy="22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72" y="3295409"/>
            <a:ext cx="2921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85" y="26064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5889761"/>
            <a:ext cx="33416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95409"/>
            <a:ext cx="3888432" cy="259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84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57192"/>
            <a:ext cx="3243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080"/>
            <a:ext cx="7606234" cy="466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726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94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2017-04-16T18:40:47Z</dcterms:created>
  <dcterms:modified xsi:type="dcterms:W3CDTF">2017-04-23T11:20:52Z</dcterms:modified>
</cp:coreProperties>
</file>