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0">
              <a:srgbClr val="FEE7F2"/>
            </a:gs>
            <a:gs pos="23000">
              <a:srgbClr val="FAC77D"/>
            </a:gs>
            <a:gs pos="73000">
              <a:srgbClr val="FBA97D"/>
            </a:gs>
            <a:gs pos="88000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107" y="3429000"/>
            <a:ext cx="4411939" cy="308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266" y="263691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Янина  </a:t>
            </a:r>
            <a:r>
              <a:rPr lang="ru-RU" sz="3600" dirty="0" err="1" smtClean="0"/>
              <a:t>Дягутите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655035"/>
            <a:ext cx="56038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Родилась в Литве</a:t>
            </a:r>
          </a:p>
          <a:p>
            <a:r>
              <a:rPr lang="ru-RU" sz="3600" dirty="0" smtClean="0"/>
              <a:t>1928 – 1990 гг.</a:t>
            </a:r>
          </a:p>
          <a:p>
            <a:r>
              <a:rPr lang="ru-RU" sz="3600" dirty="0" smtClean="0"/>
              <a:t>Литовская поэтесса, переводчица, автор стихотворений для детей. 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699792" y="620688"/>
            <a:ext cx="4139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Стихотворение  «Каравай»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4270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606" y="26474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Вот лежит </a:t>
            </a:r>
            <a:r>
              <a:rPr lang="ru-RU" sz="2400" dirty="0" smtClean="0"/>
              <a:t>каравай</a:t>
            </a:r>
            <a:endParaRPr lang="ru-RU" sz="2400" dirty="0"/>
          </a:p>
          <a:p>
            <a:pPr algn="ctr"/>
            <a:r>
              <a:rPr lang="ru-RU" sz="2400" dirty="0"/>
              <a:t>У меня на столе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7" t="35857" r="7210"/>
          <a:stretch/>
        </p:blipFill>
        <p:spPr bwMode="auto">
          <a:xfrm>
            <a:off x="157606" y="188640"/>
            <a:ext cx="4206809" cy="2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9629" y="5880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Если </a:t>
            </a:r>
            <a:r>
              <a:rPr lang="ru-RU" sz="2400" dirty="0"/>
              <a:t>я разленюсь</a:t>
            </a:r>
          </a:p>
          <a:p>
            <a:pPr algn="ctr"/>
            <a:r>
              <a:rPr lang="ru-RU" sz="2400" dirty="0"/>
              <a:t>Если лодырем стану.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00156" y="26892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Черный хлеб на столе –</a:t>
            </a:r>
          </a:p>
          <a:p>
            <a:pPr algn="ctr"/>
            <a:r>
              <a:rPr lang="ru-RU" sz="2400" dirty="0"/>
              <a:t>Нет вкусней на земле!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22" y="188640"/>
            <a:ext cx="3753190" cy="2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468560" y="59294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Будет плакать мой хлеб,</a:t>
            </a:r>
          </a:p>
          <a:p>
            <a:pPr algn="ctr"/>
            <a:r>
              <a:rPr lang="ru-RU" sz="2400" dirty="0"/>
              <a:t>Каравай мой румяный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67144"/>
            <a:ext cx="2855805" cy="231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4" r="65873" b="32918"/>
          <a:stretch/>
        </p:blipFill>
        <p:spPr bwMode="auto">
          <a:xfrm>
            <a:off x="755576" y="3509571"/>
            <a:ext cx="2464824" cy="236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2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387" y="2376081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Плачет хлеб,</a:t>
            </a:r>
          </a:p>
          <a:p>
            <a:pPr algn="ctr"/>
            <a:r>
              <a:rPr lang="ru-RU" sz="2400" dirty="0" smtClean="0"/>
              <a:t>Что лентяй его в руки берет,</a:t>
            </a:r>
            <a:endParaRPr lang="ru-RU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6" y="296652"/>
            <a:ext cx="307312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6038" y="237608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Плачет хлеб, </a:t>
            </a:r>
          </a:p>
          <a:p>
            <a:pPr algn="ctr"/>
            <a:r>
              <a:rPr lang="ru-RU" sz="2400" dirty="0" smtClean="0"/>
              <a:t>Если к лодырю в рот попадет.</a:t>
            </a:r>
            <a:endParaRPr lang="ru-RU" sz="2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39460"/>
            <a:ext cx="2952328" cy="241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936357"/>
            <a:ext cx="4415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Но ведь я не лентяй,</a:t>
            </a:r>
          </a:p>
          <a:p>
            <a:pPr algn="ctr"/>
            <a:r>
              <a:rPr lang="ru-RU" sz="2400" dirty="0" smtClean="0"/>
              <a:t>Я в работе проворный. </a:t>
            </a:r>
            <a:endParaRPr lang="ru-RU" sz="24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" y="3207078"/>
            <a:ext cx="4685458" cy="272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95619" y="5936355"/>
            <a:ext cx="3990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Улыбнись каравай,</a:t>
            </a:r>
          </a:p>
          <a:p>
            <a:pPr algn="ctr"/>
            <a:r>
              <a:rPr lang="ru-RU" sz="2400" dirty="0" smtClean="0"/>
              <a:t>Улыбнись хлеб мой черный!</a:t>
            </a:r>
            <a:endParaRPr lang="ru-RU" sz="24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0" r="34659"/>
          <a:stretch/>
        </p:blipFill>
        <p:spPr bwMode="auto">
          <a:xfrm>
            <a:off x="5220632" y="3501008"/>
            <a:ext cx="3095224" cy="24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47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831" y="26064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Ответь на вопросы.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87238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 О каком хлебе говорится в стихотворении?</a:t>
            </a:r>
          </a:p>
          <a:p>
            <a:r>
              <a:rPr lang="ru-RU" sz="3200" dirty="0" smtClean="0"/>
              <a:t>2. Почему плачет хлеб?</a:t>
            </a:r>
          </a:p>
          <a:p>
            <a:r>
              <a:rPr lang="ru-RU" sz="3200" dirty="0" smtClean="0"/>
              <a:t>3. Как называют человека,</a:t>
            </a:r>
          </a:p>
          <a:p>
            <a:r>
              <a:rPr lang="ru-RU" sz="3200" dirty="0" smtClean="0"/>
              <a:t>который  не любит </a:t>
            </a:r>
          </a:p>
          <a:p>
            <a:r>
              <a:rPr lang="ru-RU" sz="3200" dirty="0" smtClean="0"/>
              <a:t>работать?</a:t>
            </a:r>
            <a:endParaRPr lang="ru-RU" sz="3200" dirty="0"/>
          </a:p>
          <a:p>
            <a:r>
              <a:rPr lang="ru-RU" sz="3200" dirty="0" smtClean="0"/>
              <a:t>4. Из чего изготавливают </a:t>
            </a:r>
          </a:p>
          <a:p>
            <a:r>
              <a:rPr lang="ru-RU" sz="3200" dirty="0" smtClean="0"/>
              <a:t>черный хлеб?  </a:t>
            </a:r>
          </a:p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399787" cy="439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544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135</Words>
  <Application>Microsoft Office PowerPoint</Application>
  <PresentationFormat>Экран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2017-04-02T17:00:57Z</dcterms:created>
  <dcterms:modified xsi:type="dcterms:W3CDTF">2019-04-20T07:54:03Z</dcterms:modified>
</cp:coreProperties>
</file>