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9" r:id="rId3"/>
    <p:sldId id="268" r:id="rId4"/>
    <p:sldId id="256" r:id="rId5"/>
    <p:sldId id="270" r:id="rId6"/>
    <p:sldId id="259" r:id="rId7"/>
    <p:sldId id="260" r:id="rId8"/>
    <p:sldId id="262" r:id="rId9"/>
    <p:sldId id="265" r:id="rId10"/>
    <p:sldId id="257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C8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1344" y="-3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" t="5288" r="6881" b="6261"/>
          <a:stretch/>
        </p:blipFill>
        <p:spPr bwMode="auto">
          <a:xfrm>
            <a:off x="0" y="0"/>
            <a:ext cx="9144000" cy="6834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620688"/>
            <a:ext cx="80648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Художественно-эстетическое развитие </a:t>
            </a:r>
            <a:r>
              <a:rPr lang="ru-RU" sz="3200" b="1" dirty="0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(Рисование) </a:t>
            </a:r>
          </a:p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Тема: Орнамент русского народного костюма </a:t>
            </a:r>
            <a:endParaRPr lang="ru-RU" sz="4400" b="1" dirty="0">
              <a:solidFill>
                <a:srgbClr val="C00000"/>
              </a:solidFill>
              <a:latin typeface="Gungsuh" pitchFamily="18" charset="-127"/>
              <a:ea typeface="Gungsuh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52120" y="4941168"/>
            <a:ext cx="3312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Подготовила: </a:t>
            </a:r>
            <a:r>
              <a:rPr lang="ru-RU" sz="2000" b="1" dirty="0" err="1" smtClean="0">
                <a:solidFill>
                  <a:srgbClr val="C00000"/>
                </a:solidFill>
              </a:rPr>
              <a:t>Мингалева</a:t>
            </a:r>
            <a:r>
              <a:rPr lang="ru-RU" sz="2000" b="1" dirty="0" smtClean="0">
                <a:solidFill>
                  <a:srgbClr val="C00000"/>
                </a:solidFill>
              </a:rPr>
              <a:t> Ирина Александровна, Воспитатель </a:t>
            </a:r>
            <a:r>
              <a:rPr lang="en-US" sz="2000" b="1" dirty="0" smtClean="0">
                <a:solidFill>
                  <a:srgbClr val="C00000"/>
                </a:solidFill>
              </a:rPr>
              <a:t>I</a:t>
            </a:r>
            <a:r>
              <a:rPr lang="ru-RU" sz="2000" b="1" dirty="0" smtClean="0">
                <a:solidFill>
                  <a:srgbClr val="C00000"/>
                </a:solidFill>
              </a:rPr>
              <a:t>КК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234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4891941" cy="3096344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3048" r="1984" b="2034"/>
          <a:stretch/>
        </p:blipFill>
        <p:spPr bwMode="auto">
          <a:xfrm>
            <a:off x="4466861" y="3068960"/>
            <a:ext cx="4502358" cy="3701091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36096" y="116632"/>
            <a:ext cx="23762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Силуэты косоворотки и сарафана для росписи орнаментом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843808" y="332656"/>
            <a:ext cx="0" cy="753472"/>
          </a:xfrm>
          <a:prstGeom prst="line">
            <a:avLst/>
          </a:prstGeom>
          <a:ln w="19050">
            <a:solidFill>
              <a:schemeClr val="tx1"/>
            </a:solidFill>
          </a:ln>
          <a:scene3d>
            <a:camera prst="isometricOffAxis2Righ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7233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-169863"/>
            <a:ext cx="9431338" cy="720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20846891">
            <a:off x="1332434" y="1279652"/>
            <a:ext cx="64807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Удачи в творческой работе!</a:t>
            </a:r>
            <a:endParaRPr lang="ru-RU" sz="8000" b="1" dirty="0">
              <a:solidFill>
                <a:schemeClr val="bg1"/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557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" t="5288" r="6881" b="6261"/>
          <a:stretch/>
        </p:blipFill>
        <p:spPr bwMode="auto">
          <a:xfrm>
            <a:off x="0" y="0"/>
            <a:ext cx="9144000" cy="6834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548680"/>
            <a:ext cx="77048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Цель: Познакомить детей с орнаментом русского народного костюма.</a:t>
            </a:r>
          </a:p>
          <a:p>
            <a:pPr algn="just"/>
            <a:endParaRPr lang="ru-RU" sz="2400" dirty="0" smtClean="0">
              <a:solidFill>
                <a:srgbClr val="C00000"/>
              </a:solidFill>
              <a:latin typeface="Gungsuh" pitchFamily="18" charset="-127"/>
              <a:ea typeface="Gungsuh" pitchFamily="18" charset="-127"/>
            </a:endParaRPr>
          </a:p>
          <a:p>
            <a:pPr algn="just"/>
            <a:r>
              <a:rPr lang="ru-RU" sz="2400" dirty="0" smtClean="0">
                <a:solidFill>
                  <a:srgbClr val="C00000"/>
                </a:solidFill>
                <a:latin typeface="Gungsuh" pitchFamily="18" charset="-127"/>
                <a:ea typeface="Gungsuh" pitchFamily="18" charset="-127"/>
              </a:rPr>
              <a:t>Задачи: Воспитывать интерес и уважение к русской культуре, способствовать расширению словарного запаса. Познакомит с символами, знаками и цветовой гаммой орнамента в русском костюме, а также  и их значением. Учить  отличать русский народный орнамент от других. Познакомить с особенностями изображения орнамента. Закреплять навыки работы с гуашью. Учить рисовать повторные и чередующиеся элементы орнамента кончиком кисти.  </a:t>
            </a:r>
            <a:endParaRPr lang="ru-RU" sz="2400" dirty="0">
              <a:solidFill>
                <a:srgbClr val="C00000"/>
              </a:solidFill>
              <a:latin typeface="Gungsuh" pitchFamily="18" charset="-127"/>
              <a:ea typeface="Gungsuh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00974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-82550"/>
            <a:ext cx="9431338" cy="702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475656" y="332656"/>
            <a:ext cx="6086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Gungsuh" pitchFamily="18" charset="-127"/>
                <a:ea typeface="Gungsuh" pitchFamily="18" charset="-127"/>
              </a:rPr>
              <a:t>Ткани русского народного костюма </a:t>
            </a:r>
            <a:endParaRPr lang="ru-RU" sz="3600" dirty="0">
              <a:solidFill>
                <a:schemeClr val="bg1"/>
              </a:solidFill>
              <a:latin typeface="Gungsuh" pitchFamily="18" charset="-127"/>
              <a:ea typeface="Gungsuh" pitchFamily="18" charset="-127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524" y="2780928"/>
            <a:ext cx="2730500" cy="364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477" y="2147567"/>
            <a:ext cx="1256999" cy="1677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250047"/>
            <a:ext cx="2371725" cy="1985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61" y="2202413"/>
            <a:ext cx="12319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12" y="4250047"/>
            <a:ext cx="2549750" cy="2058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5988" y="3878813"/>
            <a:ext cx="104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ЛЁН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061761" y="3880715"/>
            <a:ext cx="1148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ХЛОПОК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565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-85725"/>
            <a:ext cx="9431338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476672"/>
            <a:ext cx="8064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Орнамент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  — узор,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основанный на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 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повторе и чередовании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 составляющих его 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элементов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предназначается для украшения различных предметов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(посуды, орудия труда, одежды, мебели). 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916832"/>
            <a:ext cx="1989285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48" y="3376404"/>
            <a:ext cx="1633537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896" y="3404822"/>
            <a:ext cx="1633275" cy="137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297" y="3404822"/>
            <a:ext cx="1633275" cy="134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07"/>
          <a:stretch/>
        </p:blipFill>
        <p:spPr bwMode="auto">
          <a:xfrm rot="16200000">
            <a:off x="3887180" y="1454434"/>
            <a:ext cx="1114683" cy="2049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5" b="13199"/>
          <a:stretch/>
        </p:blipFill>
        <p:spPr bwMode="auto">
          <a:xfrm>
            <a:off x="6372200" y="1906102"/>
            <a:ext cx="1685372" cy="107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6" name="Picture 18" descr="https://image.freepik.com/free-vector/no-translate-detected_1217-27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0" b="11257"/>
          <a:stretch/>
        </p:blipFill>
        <p:spPr bwMode="auto">
          <a:xfrm>
            <a:off x="1907704" y="4943125"/>
            <a:ext cx="2341382" cy="130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3" b="12490"/>
          <a:stretch/>
        </p:blipFill>
        <p:spPr bwMode="auto">
          <a:xfrm>
            <a:off x="4913441" y="4943125"/>
            <a:ext cx="2232248" cy="1232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8928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-85725"/>
            <a:ext cx="9431338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5" r="1774"/>
          <a:stretch/>
        </p:blipFill>
        <p:spPr bwMode="auto">
          <a:xfrm>
            <a:off x="917913" y="1463039"/>
            <a:ext cx="7236166" cy="4985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476672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Значение элементов орнамента в русском народном костюме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710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7440" y="4102598"/>
            <a:ext cx="1267807" cy="1228644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8490" y="5334864"/>
            <a:ext cx="1800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Тепло, праздник, огонь 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33285" y="4116573"/>
            <a:ext cx="1260140" cy="1241849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372200" y="5380998"/>
            <a:ext cx="1656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Солнце, богатство  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393499" y="1726853"/>
            <a:ext cx="1260140" cy="122413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403509" y="2933667"/>
            <a:ext cx="20118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Небо, молодость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939766" y="1726853"/>
            <a:ext cx="1260140" cy="122413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37975" y="2921052"/>
            <a:ext cx="2155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Земля – кормилица </a:t>
            </a:r>
            <a:endParaRPr lang="ru-RU" sz="2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171193" y="1696916"/>
            <a:ext cx="1274054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171193" y="2933667"/>
            <a:ext cx="22970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Свет, праздник </a:t>
            </a:r>
            <a:endParaRPr lang="ru-RU" sz="3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939766" y="4112253"/>
            <a:ext cx="1260140" cy="1228644"/>
          </a:xfrm>
          <a:prstGeom prst="rect">
            <a:avLst/>
          </a:prstGeom>
          <a:solidFill>
            <a:srgbClr val="0EC82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273692" y="5384620"/>
            <a:ext cx="2592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Растительный мир</a:t>
            </a:r>
            <a:endParaRPr lang="ru-RU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1088207" y="404664"/>
            <a:ext cx="6940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Значение цвета в русском народном костюме 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-85725"/>
            <a:ext cx="9431338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884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07652"/>
            <a:ext cx="2114804" cy="222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6" r="12486"/>
          <a:stretch/>
        </p:blipFill>
        <p:spPr bwMode="auto">
          <a:xfrm>
            <a:off x="2627784" y="2894841"/>
            <a:ext cx="1935021" cy="22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0"/>
            <a:ext cx="85689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Косоворотка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рубаха с косым воротом, то есть с разрезом сбоку, а не посередине, как у обычных рубашек.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Разрез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сбоку на косоворотке, по версии академика Лихачёва, создавался специально для того, чтобы нательный крестик не выпадал во время работы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Узором расшивали: ворот, застежку у горловины, манжеты рукава, подол рубахи. 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5" y="3281698"/>
            <a:ext cx="1993259" cy="213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11426" y="2420888"/>
            <a:ext cx="1368152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Воротник, застежка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402944" y="4509120"/>
            <a:ext cx="1152128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манжеты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308304" y="5661248"/>
            <a:ext cx="971274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Подол рубахи</a:t>
            </a:r>
            <a:endParaRPr lang="ru-RU" dirty="0"/>
          </a:p>
        </p:txBody>
      </p:sp>
      <p:sp>
        <p:nvSpPr>
          <p:cNvPr id="7" name="Стрелка вниз 6"/>
          <p:cNvSpPr/>
          <p:nvPr/>
        </p:nvSpPr>
        <p:spPr>
          <a:xfrm>
            <a:off x="7595502" y="5296602"/>
            <a:ext cx="277382" cy="364646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75542" y="4488652"/>
            <a:ext cx="334963" cy="375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694753" y="3067219"/>
            <a:ext cx="334963" cy="423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8612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8" t="7568" r="10067" b="4862"/>
          <a:stretch/>
        </p:blipFill>
        <p:spPr bwMode="auto">
          <a:xfrm>
            <a:off x="2267744" y="2526206"/>
            <a:ext cx="1934921" cy="252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5" t="8386" r="19413" b="8792"/>
          <a:stretch/>
        </p:blipFill>
        <p:spPr bwMode="auto">
          <a:xfrm>
            <a:off x="251520" y="3861048"/>
            <a:ext cx="1872208" cy="27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183" y="188639"/>
            <a:ext cx="87129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Сарафан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народная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русская женская одежда в виде платья, чаще всего без рукавов. Сарафаны различались по тканям и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покрою. </a:t>
            </a:r>
          </a:p>
          <a:p>
            <a:pPr algn="just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Орнамент располагался в местах соприкосновения с внешним миром: по горловине, по плечам и на лямках, на подоле, по застежке спереди или на спине. 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449742"/>
            <a:ext cx="2551873" cy="320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76028" y="2492108"/>
            <a:ext cx="1352356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Плечи и горловина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823440" y="4725144"/>
            <a:ext cx="129614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Застежка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373684" y="5876258"/>
            <a:ext cx="1187544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Подол сарафана </a:t>
            </a:r>
            <a:endParaRPr lang="ru-RU" dirty="0"/>
          </a:p>
        </p:txBody>
      </p:sp>
      <p:sp>
        <p:nvSpPr>
          <p:cNvPr id="11" name="Стрелка влево 10"/>
          <p:cNvSpPr/>
          <p:nvPr/>
        </p:nvSpPr>
        <p:spPr>
          <a:xfrm>
            <a:off x="6150902" y="4892096"/>
            <a:ext cx="1201303" cy="166953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лево 12"/>
          <p:cNvSpPr/>
          <p:nvPr/>
        </p:nvSpPr>
        <p:spPr>
          <a:xfrm>
            <a:off x="5597618" y="6280214"/>
            <a:ext cx="811525" cy="161583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 rot="5400000" flipV="1">
            <a:off x="6821041" y="3476248"/>
            <a:ext cx="651874" cy="117729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945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71400"/>
            <a:ext cx="9431338" cy="720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"/>
          <a:stretch/>
        </p:blipFill>
        <p:spPr bwMode="auto">
          <a:xfrm>
            <a:off x="910163" y="959324"/>
            <a:ext cx="7249956" cy="515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24582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269</Words>
  <Application>Microsoft Office PowerPoint</Application>
  <PresentationFormat>Экран (4:3)</PresentationFormat>
  <Paragraphs>31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 V gr.4</dc:creator>
  <cp:lastModifiedBy>admin</cp:lastModifiedBy>
  <cp:revision>28</cp:revision>
  <dcterms:created xsi:type="dcterms:W3CDTF">2018-11-20T08:40:37Z</dcterms:created>
  <dcterms:modified xsi:type="dcterms:W3CDTF">2018-11-22T05:07:13Z</dcterms:modified>
</cp:coreProperties>
</file>