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19" y="8680"/>
            <a:ext cx="9159320" cy="684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76672"/>
            <a:ext cx="63367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bg1"/>
                </a:solidFill>
              </a:rPr>
              <a:t>Опытно-экспериментальная деятельность  «Волшебное электричество» 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77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16632"/>
            <a:ext cx="9144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Задачи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Обобщать знания об электричестве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Расширять представления о том, где «живет» электричество и как оно помогает человеку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Познакомить детей с причиной проявления  статистического электричества 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Закреплять правила безопасного поведения в обращении с электроприборами в быту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Развивать стремление к поисково-познавательной деятельности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Способствовать овладению приемами практического взаимодействия с окружающими предметами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Развивать мыслительную активность, умение наблюдать, анализировать, делать выводы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Развивать волевую сферу в рамках подготовки к школе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19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160326"/>
            <a:ext cx="612068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Загадки</a:t>
            </a: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Пыль найдет и вмиг проглотит,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Чистоту для нас наводит.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Длинный шаг – как хобот-нос,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Коврик чистит…….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0800000">
            <a:off x="5075341" y="2116283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Пылесос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1" y="2775821"/>
            <a:ext cx="4208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Гладит платья и рубашки,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Отутюжит нам кармашки.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Он в хозяйстве верный друг-  Имя у него………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0800000">
            <a:off x="1865469" y="399904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Утюг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3497" y="2744222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Только я, только я,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Я на кухне главная!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Без меня, как ни трудитесь,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Без обеда насидитесь.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144695" y="427505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Электроплита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61613" y="4725144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Чудо – ящик –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В нем окно.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В том окошечке –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Кино! </a:t>
            </a:r>
          </a:p>
        </p:txBody>
      </p:sp>
      <p:sp>
        <p:nvSpPr>
          <p:cNvPr id="11" name="TextBox 10"/>
          <p:cNvSpPr txBox="1"/>
          <p:nvPr/>
        </p:nvSpPr>
        <p:spPr>
          <a:xfrm rot="10800000">
            <a:off x="4387696" y="601064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Телевизор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8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60" y="736152"/>
            <a:ext cx="204787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0" y="736152"/>
            <a:ext cx="298132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0875" y="736152"/>
            <a:ext cx="20794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Найди электро-прибор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875" y="4221088"/>
            <a:ext cx="2165226" cy="216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349" y="937763"/>
            <a:ext cx="21701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036" y="736152"/>
            <a:ext cx="2852737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862" y="3862251"/>
            <a:ext cx="3024187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07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332656"/>
            <a:ext cx="77768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Электроприборы окружают нас повсюду. Они, как волшебники, помогают нам. Электрический ток заставляет домашние машину трудится. Ток «рождается» на электростанциях и по проводам, спрятанным глубоко в земле или протянутым очень высоко над землёй, приходит в дома, машины, на заводы и помогает человеку. </a:t>
            </a:r>
          </a:p>
          <a:p>
            <a:pPr algn="just"/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32665" y="5229018"/>
            <a:ext cx="3581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Электростанция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25144"/>
            <a:ext cx="3086117" cy="203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288" y="4725144"/>
            <a:ext cx="3138961" cy="203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898" y="2857293"/>
            <a:ext cx="357822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1198" y="3974734"/>
            <a:ext cx="261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Электрический провод спрятан в земле 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55840" y="4040197"/>
            <a:ext cx="2608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Электрический провод протянут над землей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6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" y="-80409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260648"/>
            <a:ext cx="8568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Току приходится совершать длинное путешествие по улицам и переулкам. Он приходит в дома по электрическому проводу. Сверху он одет в резиновую рубашку, а под ней – пучок тонких медных проволочек. Вот по этим проволочкам текут маленькие-премаленькие частицы-электроны. Потом ток попадает в </a:t>
            </a:r>
            <a:r>
              <a:rPr lang="ru-RU" sz="2400" dirty="0" smtClean="0">
                <a:solidFill>
                  <a:schemeClr val="bg1"/>
                </a:solidFill>
              </a:rPr>
              <a:t>розетку</a:t>
            </a:r>
            <a:r>
              <a:rPr lang="ru-RU" sz="2400" dirty="0" smtClean="0">
                <a:solidFill>
                  <a:schemeClr val="bg1"/>
                </a:solidFill>
              </a:rPr>
              <a:t>, а затем – в электроприбор.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" r="11930" b="6977"/>
          <a:stretch/>
        </p:blipFill>
        <p:spPr bwMode="auto">
          <a:xfrm>
            <a:off x="395536" y="2780928"/>
            <a:ext cx="2952328" cy="2257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099" y="3434316"/>
            <a:ext cx="2893504" cy="206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 t="12253" r="31777" b="9761"/>
          <a:stretch/>
        </p:blipFill>
        <p:spPr bwMode="auto">
          <a:xfrm>
            <a:off x="6229603" y="4446129"/>
            <a:ext cx="2830624" cy="242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77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116632"/>
            <a:ext cx="792088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Опыт  № 1 «Бабочки»</a:t>
            </a:r>
          </a:p>
          <a:p>
            <a:pPr algn="ctr"/>
            <a:endParaRPr lang="ru-RU" sz="2400" dirty="0" smtClean="0">
              <a:solidFill>
                <a:schemeClr val="bg1"/>
              </a:solidFill>
            </a:endParaRPr>
          </a:p>
          <a:p>
            <a:pPr algn="just"/>
            <a:r>
              <a:rPr lang="ru-RU" sz="2800" dirty="0" smtClean="0">
                <a:solidFill>
                  <a:schemeClr val="bg1"/>
                </a:solidFill>
              </a:rPr>
              <a:t>Пластиковыми палочками прикоснуться к бумажкам из бабочек</a:t>
            </a:r>
            <a:r>
              <a:rPr lang="ru-RU" sz="2800" dirty="0" smtClean="0">
                <a:solidFill>
                  <a:schemeClr val="bg1"/>
                </a:solidFill>
              </a:rPr>
              <a:t>. Что произошло? </a:t>
            </a:r>
            <a:r>
              <a:rPr lang="ru-RU" sz="2800" i="1" dirty="0">
                <a:solidFill>
                  <a:schemeClr val="bg1"/>
                </a:solidFill>
              </a:rPr>
              <a:t>Б</a:t>
            </a:r>
            <a:r>
              <a:rPr lang="ru-RU" sz="2800" i="1" dirty="0" smtClean="0">
                <a:solidFill>
                  <a:schemeClr val="bg1"/>
                </a:solidFill>
              </a:rPr>
              <a:t>абочки </a:t>
            </a:r>
            <a:r>
              <a:rPr lang="ru-RU" sz="2800" i="1" dirty="0" smtClean="0">
                <a:solidFill>
                  <a:schemeClr val="bg1"/>
                </a:solidFill>
              </a:rPr>
              <a:t>лежат спокойно. </a:t>
            </a:r>
            <a:endParaRPr lang="ru-RU" sz="2800" i="1" dirty="0" smtClean="0">
              <a:solidFill>
                <a:schemeClr val="bg1"/>
              </a:solidFill>
            </a:endParaRPr>
          </a:p>
          <a:p>
            <a:pPr algn="just"/>
            <a:r>
              <a:rPr lang="ru-RU" sz="2800" dirty="0" smtClean="0">
                <a:solidFill>
                  <a:schemeClr val="bg1"/>
                </a:solidFill>
              </a:rPr>
              <a:t>Затем </a:t>
            </a:r>
            <a:r>
              <a:rPr lang="ru-RU" sz="2800" dirty="0" smtClean="0">
                <a:solidFill>
                  <a:schemeClr val="bg1"/>
                </a:solidFill>
              </a:rPr>
              <a:t>палочки натрем шерстяным куском ткани. Медленно поднесем палочку к бабочкам и потихоньку подними ее. Палочки стали электрическими, и бабочки прилипли к ним. </a:t>
            </a:r>
            <a:r>
              <a:rPr lang="ru-RU" sz="2800" b="1" i="1" dirty="0" smtClean="0">
                <a:solidFill>
                  <a:schemeClr val="bg1"/>
                </a:solidFill>
              </a:rPr>
              <a:t>Вывод</a:t>
            </a:r>
            <a:r>
              <a:rPr lang="en-US" sz="2800" b="1" i="1" dirty="0" smtClean="0">
                <a:solidFill>
                  <a:schemeClr val="bg1"/>
                </a:solidFill>
              </a:rPr>
              <a:t>:</a:t>
            </a:r>
            <a:r>
              <a:rPr lang="ru-RU" sz="2800" dirty="0" smtClean="0">
                <a:solidFill>
                  <a:schemeClr val="bg1"/>
                </a:solidFill>
              </a:rPr>
              <a:t> Электричество живет в одежде «шерстяные вещи».</a:t>
            </a:r>
            <a:endParaRPr lang="ru-RU" sz="28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600" y="4509120"/>
            <a:ext cx="2388610" cy="217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67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741" y="4815895"/>
            <a:ext cx="2816225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8273" y="12454"/>
            <a:ext cx="874745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Опыт  №2  «Воздушный шарик»</a:t>
            </a:r>
            <a:endParaRPr lang="ru-RU" sz="2400" dirty="0">
              <a:solidFill>
                <a:schemeClr val="bg1"/>
              </a:solidFill>
            </a:endParaRPr>
          </a:p>
          <a:p>
            <a:pPr algn="just"/>
            <a:r>
              <a:rPr lang="ru-RU" sz="2800" dirty="0" smtClean="0">
                <a:solidFill>
                  <a:schemeClr val="bg1"/>
                </a:solidFill>
              </a:rPr>
              <a:t>Высыпать на стол по чайной  ложке соли и молотого перца. Хорошенько перемешать.  Теперь </a:t>
            </a:r>
            <a:r>
              <a:rPr lang="ru-RU" sz="2800" dirty="0" smtClean="0">
                <a:solidFill>
                  <a:schemeClr val="bg1"/>
                </a:solidFill>
              </a:rPr>
              <a:t>потереть воздушный </a:t>
            </a:r>
            <a:r>
              <a:rPr lang="ru-RU" sz="2800" dirty="0" smtClean="0">
                <a:solidFill>
                  <a:schemeClr val="bg1"/>
                </a:solidFill>
              </a:rPr>
              <a:t>шарик обо что-нибудь шерстяное и поднести  к столу</a:t>
            </a:r>
            <a:r>
              <a:rPr lang="en-US" sz="2800" dirty="0" smtClean="0">
                <a:solidFill>
                  <a:schemeClr val="bg1"/>
                </a:solidFill>
              </a:rPr>
              <a:t>:</a:t>
            </a:r>
            <a:r>
              <a:rPr lang="ru-RU" sz="2800" dirty="0" smtClean="0">
                <a:solidFill>
                  <a:schemeClr val="bg1"/>
                </a:solidFill>
              </a:rPr>
              <a:t> весь перец окажется на шарике!  Шарик от трения о шерсть становится отрицательно заряженным, а перчинки, вернее, электроны перца  приобретают  положительный заряд и притягиваются  к шарику. А вот в соли маленькие частицы – электроны – перемещаются плохо, поэтому она не приобретает  заряда от шарика , вот и не прилипает к нему!</a:t>
            </a:r>
          </a:p>
          <a:p>
            <a:pPr algn="just"/>
            <a:r>
              <a:rPr lang="ru-RU" sz="2800" b="1" i="1" dirty="0" smtClean="0">
                <a:solidFill>
                  <a:schemeClr val="bg1"/>
                </a:solidFill>
              </a:rPr>
              <a:t>Вывод</a:t>
            </a:r>
            <a:r>
              <a:rPr lang="en-US" sz="2800" b="1" i="1" dirty="0" smtClean="0">
                <a:solidFill>
                  <a:schemeClr val="bg1"/>
                </a:solidFill>
              </a:rPr>
              <a:t>:</a:t>
            </a:r>
            <a:r>
              <a:rPr lang="ru-RU" sz="2800" b="1" i="1" dirty="0" smtClean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 статическое электричество </a:t>
            </a:r>
          </a:p>
          <a:p>
            <a:pPr algn="just"/>
            <a:r>
              <a:rPr lang="ru-RU" sz="2800" dirty="0" smtClean="0">
                <a:solidFill>
                  <a:schemeClr val="bg1"/>
                </a:solidFill>
              </a:rPr>
              <a:t>может помогать нам в быту.  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201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588"/>
            <a:ext cx="91630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1484784"/>
            <a:ext cx="45365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</a:rPr>
              <a:t>Спасибо за внимание! </a:t>
            </a:r>
            <a:endParaRPr lang="ru-RU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4542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436</Words>
  <Application>Microsoft Office PowerPoint</Application>
  <PresentationFormat>Экран (4:3)</PresentationFormat>
  <Paragraphs>48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26</cp:revision>
  <dcterms:created xsi:type="dcterms:W3CDTF">2017-01-24T14:36:56Z</dcterms:created>
  <dcterms:modified xsi:type="dcterms:W3CDTF">2017-02-05T17:46:04Z</dcterms:modified>
</cp:coreProperties>
</file>