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6" r:id="rId10"/>
    <p:sldId id="27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63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9336858">
            <a:off x="4598179" y="2191898"/>
            <a:ext cx="4260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вощи</a:t>
            </a:r>
            <a:r>
              <a:rPr lang="ru-RU" sz="9600" b="1" dirty="0" smtClean="0">
                <a:solidFill>
                  <a:schemeClr val="bg1"/>
                </a:solidFill>
              </a:rPr>
              <a:t> </a:t>
            </a:r>
            <a:endParaRPr lang="ru-RU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7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90014">
            <a:off x="-18388" y="1363006"/>
            <a:ext cx="7992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 !</a:t>
            </a:r>
            <a:endParaRPr lang="ru-RU" sz="8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89844" l="0" r="99583">
                        <a14:foregroundMark x1="62083" y1="22852" x2="80417" y2="35938"/>
                        <a14:foregroundMark x1="46146" y1="42578" x2="57708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23321"/>
            <a:ext cx="6552220" cy="349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743" y="1124744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Ешьте овощи детишки -</a:t>
            </a:r>
          </a:p>
          <a:p>
            <a:r>
              <a:rPr lang="ru-RU" sz="2400" dirty="0" smtClean="0"/>
              <a:t>Прочитаем в каждой книжке.</a:t>
            </a:r>
          </a:p>
          <a:p>
            <a:r>
              <a:rPr lang="ru-RU" sz="2400" dirty="0" smtClean="0"/>
              <a:t>Вас спасут от всех болезней</a:t>
            </a:r>
          </a:p>
          <a:p>
            <a:r>
              <a:rPr lang="ru-RU" sz="2400" dirty="0" smtClean="0"/>
              <a:t>Нет вкусней их и полезней.  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79504" y="1124744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Подружитесь с овощами ,</a:t>
            </a:r>
          </a:p>
          <a:p>
            <a:r>
              <a:rPr lang="ru-RU" sz="2400" dirty="0" smtClean="0"/>
              <a:t>И с салатами и с щами.</a:t>
            </a:r>
          </a:p>
          <a:p>
            <a:r>
              <a:rPr lang="ru-RU" sz="2400" dirty="0" smtClean="0"/>
              <a:t>Витаминов в них не счесть</a:t>
            </a:r>
          </a:p>
          <a:p>
            <a:r>
              <a:rPr lang="ru-RU" sz="2400" dirty="0" smtClean="0"/>
              <a:t>Значит нужно это есть!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5776" y="260648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Овощи</a:t>
            </a:r>
            <a:endParaRPr lang="ru-RU" sz="4400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64" l="9961" r="9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744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88640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Красивее всех томаты –</a:t>
            </a:r>
          </a:p>
          <a:p>
            <a:r>
              <a:rPr lang="ru-RU" sz="2400" dirty="0"/>
              <a:t>Так красны и так пузаты,</a:t>
            </a:r>
          </a:p>
          <a:p>
            <a:r>
              <a:rPr lang="ru-RU" sz="2400" dirty="0"/>
              <a:t>Помидоры! Не томаты!</a:t>
            </a:r>
          </a:p>
          <a:p>
            <a:r>
              <a:rPr lang="ru-RU" sz="2400" dirty="0"/>
              <a:t>Всё равно – красны, пузаты!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6202"/>
            <a:ext cx="3131840" cy="213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2899" y="2346446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Выросла у нас морковка.</a:t>
            </a:r>
          </a:p>
          <a:p>
            <a:r>
              <a:rPr lang="ru-RU" sz="2400" dirty="0"/>
              <a:t>Рыженькая</a:t>
            </a:r>
            <a:r>
              <a:rPr lang="ru-RU" sz="2400" dirty="0" smtClean="0"/>
              <a:t>, как </a:t>
            </a:r>
            <a:r>
              <a:rPr lang="ru-RU" sz="2400" dirty="0"/>
              <a:t>плутовка.</a:t>
            </a:r>
          </a:p>
          <a:p>
            <a:r>
              <a:rPr lang="ru-RU" sz="2400" dirty="0"/>
              <a:t>Притаилась в погребке,</a:t>
            </a:r>
          </a:p>
          <a:p>
            <a:r>
              <a:rPr lang="ru-RU" sz="2400" dirty="0"/>
              <a:t>Лишь коса на бугорке.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26638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23" y="4725143"/>
            <a:ext cx="39814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9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861" y="116632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Вот зелёный огурец,</a:t>
            </a:r>
          </a:p>
          <a:p>
            <a:r>
              <a:rPr lang="ru-RU" sz="2400" dirty="0"/>
              <a:t>Крепкий чудо-молодец!</a:t>
            </a:r>
          </a:p>
          <a:p>
            <a:r>
              <a:rPr lang="ru-RU" sz="2400" dirty="0"/>
              <a:t>И пупырчатою  кожей,</a:t>
            </a:r>
          </a:p>
          <a:p>
            <a:r>
              <a:rPr lang="ru-RU" sz="2400" dirty="0"/>
              <a:t>На лягушку чуть похожий.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08" r="99692">
                        <a14:foregroundMark x1="65385" y1="32222" x2="69231" y2="35556"/>
                        <a14:foregroundMark x1="64769" y1="87778" x2="81538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9" b="12948"/>
          <a:stretch/>
        </p:blipFill>
        <p:spPr bwMode="auto">
          <a:xfrm>
            <a:off x="5067704" y="1338"/>
            <a:ext cx="347315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1" y="1736454"/>
            <a:ext cx="2004839" cy="246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4" y="1752987"/>
            <a:ext cx="46878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1" b="93311" l="575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5" t="6288" r="3349" b="6756"/>
          <a:stretch/>
        </p:blipFill>
        <p:spPr bwMode="auto">
          <a:xfrm>
            <a:off x="4788023" y="3861048"/>
            <a:ext cx="3466845" cy="255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0" y="4460240"/>
            <a:ext cx="4398159" cy="195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7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179" y="300555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Кто лежит такой пузатый</a:t>
            </a:r>
          </a:p>
          <a:p>
            <a:r>
              <a:rPr lang="ru-RU" sz="2400" dirty="0"/>
              <a:t>И в рубашке полосатой?</a:t>
            </a:r>
          </a:p>
          <a:p>
            <a:r>
              <a:rPr lang="ru-RU" sz="2400" dirty="0"/>
              <a:t>Это вам не пустячок,</a:t>
            </a:r>
          </a:p>
          <a:p>
            <a:r>
              <a:rPr lang="ru-RU" sz="2400" dirty="0"/>
              <a:t>Это чудо - кабачок!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4" b="21579"/>
          <a:stretch/>
        </p:blipFill>
        <p:spPr bwMode="auto">
          <a:xfrm>
            <a:off x="5253014" y="-31157"/>
            <a:ext cx="3471272" cy="179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844928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Перец овощ разноцветный</a:t>
            </a:r>
          </a:p>
          <a:p>
            <a:r>
              <a:rPr lang="ru-RU" sz="2400" dirty="0"/>
              <a:t>Он зеленый, желтый, красный</a:t>
            </a:r>
          </a:p>
          <a:p>
            <a:r>
              <a:rPr lang="ru-RU" sz="2400" dirty="0"/>
              <a:t>И оранжевого цвета,</a:t>
            </a:r>
          </a:p>
          <a:p>
            <a:r>
              <a:rPr lang="ru-RU" sz="2400" dirty="0"/>
              <a:t>И размеров, формы разной.</a:t>
            </a:r>
          </a:p>
          <a:p>
            <a:r>
              <a:rPr lang="ru-RU" sz="2400" dirty="0"/>
              <a:t>Что подходит – выбирай</a:t>
            </a:r>
          </a:p>
          <a:p>
            <a:r>
              <a:rPr lang="ru-RU" sz="2400" dirty="0"/>
              <a:t>И на завтрак собирай.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6125" l="0" r="98800">
                        <a14:backgroundMark x1="38400" y1="92375" x2="50800" y2="76000"/>
                        <a14:backgroundMark x1="81000" y1="84875" x2="74700" y2="8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726304"/>
            <a:ext cx="3024336" cy="241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7403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4" y="4582030"/>
            <a:ext cx="46640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1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Посмотрите, вот чеснок</a:t>
            </a:r>
          </a:p>
          <a:p>
            <a:r>
              <a:rPr lang="ru-RU" sz="2400" dirty="0"/>
              <a:t>Он растет у самых </a:t>
            </a:r>
            <a:r>
              <a:rPr lang="ru-RU" sz="2400" dirty="0" smtClean="0"/>
              <a:t>ног.</a:t>
            </a:r>
            <a:endParaRPr lang="ru-RU" sz="2400" dirty="0"/>
          </a:p>
          <a:p>
            <a:r>
              <a:rPr lang="ru-RU" sz="2400" dirty="0" smtClean="0"/>
              <a:t>Дольки в нем все ровные,</a:t>
            </a:r>
          </a:p>
          <a:p>
            <a:r>
              <a:rPr lang="ru-RU" sz="2400" dirty="0" smtClean="0"/>
              <a:t>А стрелы все зеленые.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407" b="100000" l="0" r="99390">
                        <a14:foregroundMark x1="2747" y1="92151" x2="17701" y2="66105"/>
                        <a14:foregroundMark x1="23499" y1="85233" x2="35910" y2="67209"/>
                        <a14:foregroundMark x1="26043" y1="98547" x2="49339" y2="70291"/>
                        <a14:foregroundMark x1="65615" y1="73023" x2="73652" y2="72151"/>
                        <a14:foregroundMark x1="71109" y1="81977" x2="79044" y2="8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44" r="11368"/>
          <a:stretch/>
        </p:blipFill>
        <p:spPr bwMode="auto">
          <a:xfrm>
            <a:off x="4485753" y="116632"/>
            <a:ext cx="3625105" cy="18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70865" y="2444988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Нам картофель нужен</a:t>
            </a:r>
          </a:p>
          <a:p>
            <a:r>
              <a:rPr lang="ru-RU" sz="2400" dirty="0" smtClean="0"/>
              <a:t>На обед и ужин,</a:t>
            </a:r>
          </a:p>
          <a:p>
            <a:r>
              <a:rPr lang="ru-RU" sz="2400" dirty="0" smtClean="0"/>
              <a:t>В супе и в гарнире,</a:t>
            </a:r>
          </a:p>
          <a:p>
            <a:r>
              <a:rPr lang="ru-RU" sz="2400" dirty="0" smtClean="0"/>
              <a:t>В чипсах и в мундире.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9" b="83465" l="6853" r="95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9" t="9910" r="4437" b="16719"/>
          <a:stretch/>
        </p:blipFill>
        <p:spPr bwMode="auto">
          <a:xfrm>
            <a:off x="323528" y="2080286"/>
            <a:ext cx="3384376" cy="211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79715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Тыква – чудо – в два обхвата,</a:t>
            </a:r>
          </a:p>
          <a:p>
            <a:r>
              <a:rPr lang="ru-RU" sz="2400" dirty="0" smtClean="0"/>
              <a:t>Витаминами богата.</a:t>
            </a:r>
          </a:p>
          <a:p>
            <a:r>
              <a:rPr lang="ru-RU" sz="2400" dirty="0" smtClean="0"/>
              <a:t>Как разрежешь, посмотри:</a:t>
            </a:r>
          </a:p>
          <a:p>
            <a:r>
              <a:rPr lang="ru-RU" sz="2400" dirty="0" smtClean="0"/>
              <a:t>Есть и семечки внутри.  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39" l="1455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14" y="4240424"/>
            <a:ext cx="3588269" cy="229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4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80" y="4365104"/>
            <a:ext cx="2019472" cy="201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2" y="2375337"/>
            <a:ext cx="2014300" cy="201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18" y="2347391"/>
            <a:ext cx="201136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8896"/>
          <a:stretch/>
        </p:blipFill>
        <p:spPr bwMode="auto">
          <a:xfrm>
            <a:off x="3356181" y="4058877"/>
            <a:ext cx="2352089" cy="26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5700" y="2384883"/>
            <a:ext cx="295232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t="24954" r="22280" b="23009"/>
          <a:stretch/>
        </p:blipFill>
        <p:spPr bwMode="auto">
          <a:xfrm>
            <a:off x="5993150" y="2185919"/>
            <a:ext cx="2446969" cy="221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260648"/>
            <a:ext cx="7245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какую геометрическую форму похож помидор?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22322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52" y="2414762"/>
            <a:ext cx="2383642" cy="20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2" y="3284984"/>
            <a:ext cx="318516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723588" cy="279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6064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Какого цвета репа? 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99" y="32210"/>
            <a:ext cx="55848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1" y="2060848"/>
            <a:ext cx="2202555" cy="18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58037"/>
            <a:ext cx="22002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48" y="4653136"/>
            <a:ext cx="20669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8" y="1758793"/>
            <a:ext cx="2451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78" y="4403104"/>
            <a:ext cx="232886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73" y="1897949"/>
            <a:ext cx="3048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224</Words>
  <Application>Microsoft Office PowerPoint</Application>
  <PresentationFormat>Экран (4:3)</PresentationFormat>
  <Paragraphs>47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43</cp:revision>
  <dcterms:created xsi:type="dcterms:W3CDTF">2017-03-15T09:58:51Z</dcterms:created>
  <dcterms:modified xsi:type="dcterms:W3CDTF">2018-10-23T04:32:36Z</dcterms:modified>
</cp:coreProperties>
</file>