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6672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Художественно-эстетическое развитие. Лепка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Тема «Крямнямчики»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50912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Выполнила: </a:t>
            </a:r>
            <a:r>
              <a:rPr lang="ru-RU" sz="2000" dirty="0" err="1" smtClean="0"/>
              <a:t>Мингалева</a:t>
            </a:r>
            <a:r>
              <a:rPr lang="ru-RU" sz="2000" dirty="0" smtClean="0"/>
              <a:t> Ирина Александровна Воспитатель:</a:t>
            </a:r>
            <a:r>
              <a:rPr lang="en-US" sz="2000" dirty="0" smtClean="0"/>
              <a:t> I</a:t>
            </a:r>
            <a:r>
              <a:rPr lang="ru-RU" sz="2000" dirty="0" smtClean="0"/>
              <a:t> КК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297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Сказка-притча  В. Кротова  «Крямнямчики»  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3743" y="1916832"/>
            <a:ext cx="4158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Великий повар Кусини  однажды испёк крямнямчики. Такие вкусные, что на их запах собрался весь город. И каждый свежий крямнямчик тут же съели.  Кусини пёк их неделю без перерыва, но сам ни одного не попробовал.  Тогда он заплакал и больше крямнямчиков не пёк.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3" y="1294966"/>
            <a:ext cx="2283415" cy="30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5" y="4526240"/>
            <a:ext cx="2639293" cy="197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60" y="4526240"/>
            <a:ext cx="1447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046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Кондитерские изделия 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1" y="1124744"/>
            <a:ext cx="2354372" cy="17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0" t="66899" b="6727"/>
          <a:stretch/>
        </p:blipFill>
        <p:spPr bwMode="auto">
          <a:xfrm>
            <a:off x="3851920" y="1127037"/>
            <a:ext cx="2240280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r="53910" b="4233"/>
          <a:stretch/>
        </p:blipFill>
        <p:spPr bwMode="auto">
          <a:xfrm>
            <a:off x="7015320" y="1149877"/>
            <a:ext cx="1306048" cy="17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60800" b="71113"/>
          <a:stretch/>
        </p:blipFill>
        <p:spPr bwMode="auto">
          <a:xfrm>
            <a:off x="332047" y="3933056"/>
            <a:ext cx="3614549" cy="205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211960" y="3933056"/>
            <a:ext cx="4807012" cy="19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19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0" y="876409"/>
            <a:ext cx="4370115" cy="256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065" y="188640"/>
            <a:ext cx="526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Способы и методы лепки.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11581"/>
            <a:ext cx="3697248" cy="253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7" y="3645023"/>
            <a:ext cx="3631109" cy="26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9953"/>
            <a:ext cx="2763562" cy="274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06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32" y="218280"/>
            <a:ext cx="55446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Мы спросили нашу печь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-Что сегодня нам испечь?-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Печку мы спросили,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Тесто замесили.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Тесто скалкой раскатали,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Раскатали –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Не устали.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Начинили творогом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И назвали пирогом!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Ну-ка, печка,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Дай творожнику местечко!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4031858" cy="24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8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6367" y="141277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63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2017-04-05T09:36:52Z</dcterms:created>
  <dcterms:modified xsi:type="dcterms:W3CDTF">2017-10-24T16:02:28Z</dcterms:modified>
</cp:coreProperties>
</file>