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4" r:id="rId4"/>
    <p:sldId id="263" r:id="rId5"/>
    <p:sldId id="262" r:id="rId6"/>
    <p:sldId id="261" r:id="rId7"/>
    <p:sldId id="260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BD1F7-B2FC-4476-91CD-75BBC21AE52C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1116F-F8B3-4792-A296-C3E48E5E3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79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1116F-F8B3-4792-A296-C3E48E5E3FD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101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002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8" t="3810" r="7429" b="5714"/>
          <a:stretch/>
        </p:blipFill>
        <p:spPr bwMode="auto">
          <a:xfrm>
            <a:off x="567422" y="294562"/>
            <a:ext cx="7876903" cy="620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21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Ехали медведи</a:t>
            </a:r>
          </a:p>
          <a:p>
            <a:r>
              <a:rPr lang="ru-RU" sz="2400" dirty="0">
                <a:solidFill>
                  <a:prstClr val="black"/>
                </a:solidFill>
              </a:rPr>
              <a:t>На велосипеде</a:t>
            </a:r>
            <a:r>
              <a:rPr lang="ru-RU" sz="2400" dirty="0" smtClean="0">
                <a:solidFill>
                  <a:prstClr val="black"/>
                </a:solidFill>
              </a:rPr>
              <a:t>.</a:t>
            </a:r>
            <a:endParaRPr lang="ru-RU" sz="2400" dirty="0">
              <a:solidFill>
                <a:prstClr val="black"/>
              </a:solidFill>
            </a:endParaRPr>
          </a:p>
          <a:p>
            <a:r>
              <a:rPr lang="ru-RU" sz="2400" dirty="0">
                <a:solidFill>
                  <a:prstClr val="black"/>
                </a:solidFill>
              </a:rPr>
              <a:t>А за ними кот</a:t>
            </a:r>
          </a:p>
          <a:p>
            <a:r>
              <a:rPr lang="ru-RU" sz="2400" dirty="0">
                <a:solidFill>
                  <a:prstClr val="black"/>
                </a:solidFill>
              </a:rPr>
              <a:t>Задом наперёд</a:t>
            </a:r>
            <a:r>
              <a:rPr lang="ru-RU" sz="2400" dirty="0" smtClean="0">
                <a:solidFill>
                  <a:prstClr val="black"/>
                </a:solidFill>
              </a:rPr>
              <a:t>.</a:t>
            </a:r>
            <a:endParaRPr lang="ru-RU" sz="2400" dirty="0">
              <a:solidFill>
                <a:prstClr val="black"/>
              </a:solidFill>
            </a:endParaRPr>
          </a:p>
          <a:p>
            <a:r>
              <a:rPr lang="ru-RU" sz="2400" dirty="0">
                <a:solidFill>
                  <a:prstClr val="black"/>
                </a:solidFill>
              </a:rPr>
              <a:t>А за ним комарики</a:t>
            </a:r>
          </a:p>
          <a:p>
            <a:r>
              <a:rPr lang="ru-RU" sz="2400" dirty="0">
                <a:solidFill>
                  <a:prstClr val="black"/>
                </a:solidFill>
              </a:rPr>
              <a:t>На воздушном шарике</a:t>
            </a:r>
            <a:r>
              <a:rPr lang="ru-RU" sz="2400" dirty="0" smtClean="0">
                <a:solidFill>
                  <a:prstClr val="black"/>
                </a:solidFill>
              </a:rPr>
              <a:t>.</a:t>
            </a:r>
            <a:endParaRPr lang="ru-RU" sz="2400" dirty="0">
              <a:solidFill>
                <a:prstClr val="black"/>
              </a:solidFill>
            </a:endParaRPr>
          </a:p>
          <a:p>
            <a:r>
              <a:rPr lang="ru-RU" sz="2400" dirty="0">
                <a:solidFill>
                  <a:prstClr val="black"/>
                </a:solidFill>
              </a:rPr>
              <a:t>А за ними раки</a:t>
            </a:r>
          </a:p>
          <a:p>
            <a:r>
              <a:rPr lang="ru-RU" sz="2400" dirty="0">
                <a:solidFill>
                  <a:prstClr val="black"/>
                </a:solidFill>
              </a:rPr>
              <a:t>На хромой собаке</a:t>
            </a:r>
            <a:r>
              <a:rPr lang="ru-RU" sz="2400" dirty="0" smtClean="0">
                <a:solidFill>
                  <a:prstClr val="black"/>
                </a:solidFill>
              </a:rPr>
              <a:t>.</a:t>
            </a:r>
            <a:endParaRPr lang="ru-RU" sz="2400" dirty="0">
              <a:solidFill>
                <a:prstClr val="black"/>
              </a:solidFill>
            </a:endParaRPr>
          </a:p>
          <a:p>
            <a:r>
              <a:rPr lang="ru-RU" sz="2400" dirty="0">
                <a:solidFill>
                  <a:prstClr val="black"/>
                </a:solidFill>
              </a:rPr>
              <a:t>Волки на кобыле.</a:t>
            </a:r>
          </a:p>
          <a:p>
            <a:r>
              <a:rPr lang="ru-RU" sz="2400" dirty="0">
                <a:solidFill>
                  <a:prstClr val="black"/>
                </a:solidFill>
              </a:rPr>
              <a:t>Львы в автомобиле</a:t>
            </a:r>
            <a:r>
              <a:rPr lang="ru-RU" sz="2400" dirty="0" smtClean="0">
                <a:solidFill>
                  <a:prstClr val="black"/>
                </a:solidFill>
              </a:rPr>
              <a:t>.</a:t>
            </a:r>
            <a:endParaRPr lang="ru-RU" sz="2400" dirty="0">
              <a:solidFill>
                <a:prstClr val="black"/>
              </a:solidFill>
            </a:endParaRPr>
          </a:p>
          <a:p>
            <a:r>
              <a:rPr lang="ru-RU" sz="2400" dirty="0" smtClean="0">
                <a:solidFill>
                  <a:prstClr val="black"/>
                </a:solidFill>
              </a:rPr>
              <a:t>Зайчики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6"/>
          <a:stretch/>
        </p:blipFill>
        <p:spPr bwMode="auto">
          <a:xfrm>
            <a:off x="4408976" y="260648"/>
            <a:ext cx="4713442" cy="261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949202"/>
            <a:ext cx="341947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04048" y="3284984"/>
            <a:ext cx="46805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трамвайчике.</a:t>
            </a:r>
          </a:p>
          <a:p>
            <a:r>
              <a:rPr lang="ru-RU" sz="2400" dirty="0"/>
              <a:t>Жаба на метле...</a:t>
            </a:r>
          </a:p>
          <a:p>
            <a:r>
              <a:rPr lang="ru-RU" sz="2400" dirty="0"/>
              <a:t>Едут и смеются,</a:t>
            </a:r>
          </a:p>
          <a:p>
            <a:r>
              <a:rPr lang="ru-RU" sz="2400" dirty="0"/>
              <a:t>Пряники жуют.</a:t>
            </a:r>
          </a:p>
          <a:p>
            <a:r>
              <a:rPr lang="ru-RU" sz="2400" dirty="0"/>
              <a:t>Вдруг из подворотни</a:t>
            </a:r>
          </a:p>
          <a:p>
            <a:r>
              <a:rPr lang="ru-RU" sz="2400" dirty="0"/>
              <a:t>Страшный великан,</a:t>
            </a:r>
          </a:p>
          <a:p>
            <a:r>
              <a:rPr lang="ru-RU" sz="2400" dirty="0"/>
              <a:t>Рыжий и усатый</a:t>
            </a:r>
          </a:p>
          <a:p>
            <a:r>
              <a:rPr lang="ru-RU" sz="2400" dirty="0"/>
              <a:t>Та-</a:t>
            </a:r>
            <a:r>
              <a:rPr lang="ru-RU" sz="2400" dirty="0" err="1"/>
              <a:t>ра</a:t>
            </a:r>
            <a:r>
              <a:rPr lang="ru-RU" sz="2400" dirty="0"/>
              <a:t>-</a:t>
            </a:r>
            <a:r>
              <a:rPr lang="ru-RU" sz="2400" dirty="0" err="1"/>
              <a:t>кан</a:t>
            </a:r>
            <a:r>
              <a:rPr lang="ru-RU" sz="2400" dirty="0"/>
              <a:t>!</a:t>
            </a:r>
          </a:p>
          <a:p>
            <a:r>
              <a:rPr lang="ru-RU" sz="2400" dirty="0"/>
              <a:t>Таракан, Таракан, </a:t>
            </a:r>
            <a:r>
              <a:rPr lang="ru-RU" sz="2400" dirty="0" err="1"/>
              <a:t>Тараканище</a:t>
            </a:r>
            <a:r>
              <a:rPr lang="ru-RU" sz="2400" dirty="0"/>
              <a:t>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08976" y="260648"/>
            <a:ext cx="138716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304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33123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У меня зазвонил телефон.</a:t>
            </a:r>
          </a:p>
          <a:p>
            <a:r>
              <a:rPr lang="ru-RU" sz="2400" dirty="0">
                <a:solidFill>
                  <a:prstClr val="black"/>
                </a:solidFill>
              </a:rPr>
              <a:t>- Кто говорит?</a:t>
            </a:r>
          </a:p>
          <a:p>
            <a:r>
              <a:rPr lang="ru-RU" sz="2400" dirty="0">
                <a:solidFill>
                  <a:prstClr val="black"/>
                </a:solidFill>
              </a:rPr>
              <a:t>- Слон.</a:t>
            </a:r>
          </a:p>
          <a:p>
            <a:r>
              <a:rPr lang="ru-RU" sz="2400" dirty="0">
                <a:solidFill>
                  <a:prstClr val="black"/>
                </a:solidFill>
              </a:rPr>
              <a:t>- Откуда?</a:t>
            </a:r>
          </a:p>
          <a:p>
            <a:r>
              <a:rPr lang="ru-RU" sz="2400" dirty="0">
                <a:solidFill>
                  <a:prstClr val="black"/>
                </a:solidFill>
              </a:rPr>
              <a:t>- От верблюда.</a:t>
            </a:r>
          </a:p>
          <a:p>
            <a:r>
              <a:rPr lang="ru-RU" sz="2400" dirty="0">
                <a:solidFill>
                  <a:prstClr val="black"/>
                </a:solidFill>
              </a:rPr>
              <a:t>- Что вам надо?</a:t>
            </a:r>
          </a:p>
          <a:p>
            <a:r>
              <a:rPr lang="ru-RU" sz="2400" dirty="0">
                <a:solidFill>
                  <a:prstClr val="black"/>
                </a:solidFill>
              </a:rPr>
              <a:t>- Шоколада.</a:t>
            </a:r>
          </a:p>
          <a:p>
            <a:r>
              <a:rPr lang="ru-RU" sz="2400" dirty="0">
                <a:solidFill>
                  <a:prstClr val="black"/>
                </a:solidFill>
              </a:rPr>
              <a:t>- Для кого?</a:t>
            </a:r>
          </a:p>
          <a:p>
            <a:r>
              <a:rPr lang="ru-RU" sz="2400" dirty="0">
                <a:solidFill>
                  <a:prstClr val="black"/>
                </a:solidFill>
              </a:rPr>
              <a:t>- Для сына моего.</a:t>
            </a:r>
          </a:p>
          <a:p>
            <a:r>
              <a:rPr lang="ru-RU" sz="2400" dirty="0">
                <a:solidFill>
                  <a:prstClr val="black"/>
                </a:solidFill>
              </a:rPr>
              <a:t>- А много ли прислать?</a:t>
            </a:r>
          </a:p>
          <a:p>
            <a:r>
              <a:rPr lang="ru-RU" sz="2400" dirty="0">
                <a:solidFill>
                  <a:prstClr val="black"/>
                </a:solidFill>
              </a:rPr>
              <a:t>- Да пудов этак пять</a:t>
            </a:r>
          </a:p>
          <a:p>
            <a:r>
              <a:rPr lang="ru-RU" sz="2400" dirty="0">
                <a:solidFill>
                  <a:prstClr val="black"/>
                </a:solidFill>
              </a:rPr>
              <a:t>Или шесть:</a:t>
            </a:r>
          </a:p>
          <a:p>
            <a:r>
              <a:rPr lang="ru-RU" sz="2400" dirty="0">
                <a:solidFill>
                  <a:prstClr val="black"/>
                </a:solidFill>
              </a:rPr>
              <a:t>Больше ему не съесть,</a:t>
            </a:r>
          </a:p>
          <a:p>
            <a:r>
              <a:rPr lang="ru-RU" sz="2400" dirty="0">
                <a:solidFill>
                  <a:prstClr val="black"/>
                </a:solidFill>
              </a:rPr>
              <a:t>Он у меня еще маленький!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14" b="10634"/>
          <a:stretch/>
        </p:blipFill>
        <p:spPr bwMode="auto">
          <a:xfrm>
            <a:off x="4355976" y="188640"/>
            <a:ext cx="3455355" cy="408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09863" y="436510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А потом позвонил</a:t>
            </a:r>
          </a:p>
          <a:p>
            <a:r>
              <a:rPr lang="ru-RU" sz="2400" dirty="0">
                <a:solidFill>
                  <a:prstClr val="black"/>
                </a:solidFill>
              </a:rPr>
              <a:t>Крокодил</a:t>
            </a:r>
          </a:p>
          <a:p>
            <a:r>
              <a:rPr lang="ru-RU" sz="2400" dirty="0">
                <a:solidFill>
                  <a:prstClr val="black"/>
                </a:solidFill>
              </a:rPr>
              <a:t>И со слезами просил:</a:t>
            </a:r>
          </a:p>
          <a:p>
            <a:r>
              <a:rPr lang="ru-RU" sz="2400" dirty="0">
                <a:solidFill>
                  <a:prstClr val="black"/>
                </a:solidFill>
              </a:rPr>
              <a:t>- Мой милый, хороший,</a:t>
            </a:r>
          </a:p>
          <a:p>
            <a:r>
              <a:rPr lang="ru-RU" sz="2400" dirty="0">
                <a:solidFill>
                  <a:prstClr val="black"/>
                </a:solidFill>
              </a:rPr>
              <a:t>Пришли мне калоши,</a:t>
            </a:r>
          </a:p>
          <a:p>
            <a:r>
              <a:rPr lang="ru-RU" sz="2400" dirty="0">
                <a:solidFill>
                  <a:prstClr val="black"/>
                </a:solidFill>
              </a:rPr>
              <a:t>И мне, и жене, и </a:t>
            </a:r>
            <a:r>
              <a:rPr lang="ru-RU" sz="2400" dirty="0" err="1">
                <a:solidFill>
                  <a:prstClr val="black"/>
                </a:solidFill>
              </a:rPr>
              <a:t>Тотоше</a:t>
            </a:r>
            <a:r>
              <a:rPr lang="ru-RU" sz="2400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197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50" y="147542"/>
            <a:ext cx="2286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sz="2400" dirty="0">
                <a:solidFill>
                  <a:prstClr val="black"/>
                </a:solidFill>
              </a:rPr>
              <a:t>Одеяло</a:t>
            </a:r>
          </a:p>
          <a:p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smtClean="0">
                <a:solidFill>
                  <a:prstClr val="black"/>
                </a:solidFill>
              </a:rPr>
              <a:t>Убежало</a:t>
            </a:r>
            <a:r>
              <a:rPr lang="ru-RU" sz="2400" dirty="0">
                <a:solidFill>
                  <a:prstClr val="black"/>
                </a:solidFill>
              </a:rPr>
              <a:t>,</a:t>
            </a:r>
          </a:p>
          <a:p>
            <a:r>
              <a:rPr lang="ru-RU" sz="2400" dirty="0">
                <a:solidFill>
                  <a:prstClr val="black"/>
                </a:solidFill>
              </a:rPr>
              <a:t>Улетела простыня</a:t>
            </a:r>
            <a:r>
              <a:rPr lang="ru-RU" sz="2400" dirty="0" smtClean="0">
                <a:solidFill>
                  <a:prstClr val="black"/>
                </a:solidFill>
              </a:rPr>
              <a:t>,</a:t>
            </a:r>
          </a:p>
          <a:p>
            <a:r>
              <a:rPr lang="ru-RU" sz="2400" dirty="0" smtClean="0">
                <a:solidFill>
                  <a:prstClr val="black"/>
                </a:solidFill>
              </a:rPr>
              <a:t>И </a:t>
            </a:r>
            <a:r>
              <a:rPr lang="ru-RU" sz="2400" dirty="0">
                <a:solidFill>
                  <a:prstClr val="black"/>
                </a:solidFill>
              </a:rPr>
              <a:t>подушка,</a:t>
            </a:r>
          </a:p>
          <a:p>
            <a:r>
              <a:rPr lang="ru-RU" sz="2400" dirty="0" smtClean="0">
                <a:solidFill>
                  <a:prstClr val="black"/>
                </a:solidFill>
              </a:rPr>
              <a:t>Как </a:t>
            </a:r>
            <a:r>
              <a:rPr lang="ru-RU" sz="2400" dirty="0">
                <a:solidFill>
                  <a:prstClr val="black"/>
                </a:solidFill>
              </a:rPr>
              <a:t>лягушка,</a:t>
            </a:r>
          </a:p>
          <a:p>
            <a:r>
              <a:rPr lang="ru-RU" sz="2400" dirty="0">
                <a:solidFill>
                  <a:prstClr val="black"/>
                </a:solidFill>
              </a:rPr>
              <a:t>Ускакала от меня</a:t>
            </a:r>
            <a:r>
              <a:rPr lang="ru-RU" sz="2400" dirty="0" smtClean="0">
                <a:solidFill>
                  <a:prstClr val="black"/>
                </a:solidFill>
              </a:rPr>
              <a:t>.</a:t>
            </a:r>
            <a:endParaRPr lang="ru-RU" sz="2400" dirty="0">
              <a:solidFill>
                <a:prstClr val="black"/>
              </a:solidFill>
            </a:endParaRPr>
          </a:p>
          <a:p>
            <a:r>
              <a:rPr lang="ru-RU" sz="2400" dirty="0">
                <a:solidFill>
                  <a:prstClr val="black"/>
                </a:solidFill>
              </a:rPr>
              <a:t>Я за свечку,</a:t>
            </a:r>
          </a:p>
          <a:p>
            <a:r>
              <a:rPr lang="ru-RU" sz="2400" dirty="0">
                <a:solidFill>
                  <a:prstClr val="black"/>
                </a:solidFill>
              </a:rPr>
              <a:t>Свечка - в печку!</a:t>
            </a:r>
          </a:p>
          <a:p>
            <a:r>
              <a:rPr lang="ru-RU" sz="2400" dirty="0">
                <a:solidFill>
                  <a:prstClr val="black"/>
                </a:solidFill>
              </a:rPr>
              <a:t>Я за книжку,</a:t>
            </a:r>
          </a:p>
          <a:p>
            <a:r>
              <a:rPr lang="ru-RU" sz="2400" dirty="0">
                <a:solidFill>
                  <a:prstClr val="black"/>
                </a:solidFill>
              </a:rPr>
              <a:t>Та - бежать</a:t>
            </a:r>
          </a:p>
          <a:p>
            <a:r>
              <a:rPr lang="ru-RU" sz="2400" dirty="0">
                <a:solidFill>
                  <a:prstClr val="black"/>
                </a:solidFill>
              </a:rPr>
              <a:t>И вприпрыжку</a:t>
            </a:r>
          </a:p>
          <a:p>
            <a:r>
              <a:rPr lang="ru-RU" sz="2400" dirty="0">
                <a:solidFill>
                  <a:prstClr val="black"/>
                </a:solidFill>
              </a:rPr>
              <a:t>Под кровать!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92728" y="0"/>
            <a:ext cx="355979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Вдруг из маминой из спальни,</a:t>
            </a:r>
          </a:p>
          <a:p>
            <a:r>
              <a:rPr lang="ru-RU" sz="2400" dirty="0">
                <a:solidFill>
                  <a:prstClr val="black"/>
                </a:solidFill>
              </a:rPr>
              <a:t>Кривоногий и хромой,</a:t>
            </a:r>
          </a:p>
          <a:p>
            <a:r>
              <a:rPr lang="ru-RU" sz="2400" dirty="0">
                <a:solidFill>
                  <a:prstClr val="black"/>
                </a:solidFill>
              </a:rPr>
              <a:t>Выбегает умывальник</a:t>
            </a:r>
          </a:p>
          <a:p>
            <a:r>
              <a:rPr lang="ru-RU" sz="2400" dirty="0">
                <a:solidFill>
                  <a:prstClr val="black"/>
                </a:solidFill>
              </a:rPr>
              <a:t>И качает головой</a:t>
            </a:r>
            <a:r>
              <a:rPr lang="ru-RU" sz="2400" dirty="0" smtClean="0">
                <a:solidFill>
                  <a:prstClr val="black"/>
                </a:solidFill>
              </a:rPr>
              <a:t>:</a:t>
            </a:r>
            <a:endParaRPr lang="ru-RU" sz="2400" dirty="0">
              <a:solidFill>
                <a:prstClr val="black"/>
              </a:solidFill>
            </a:endParaRPr>
          </a:p>
          <a:p>
            <a:r>
              <a:rPr lang="ru-RU" sz="2400" dirty="0">
                <a:solidFill>
                  <a:prstClr val="black"/>
                </a:solidFill>
              </a:rPr>
              <a:t>"Ах ты, гадкий, ах ты, грязный,</a:t>
            </a:r>
          </a:p>
          <a:p>
            <a:r>
              <a:rPr lang="ru-RU" sz="2400" dirty="0">
                <a:solidFill>
                  <a:prstClr val="black"/>
                </a:solidFill>
              </a:rPr>
              <a:t>     Неумытый поросёнок!</a:t>
            </a:r>
          </a:p>
          <a:p>
            <a:r>
              <a:rPr lang="ru-RU" sz="2400" dirty="0">
                <a:solidFill>
                  <a:prstClr val="black"/>
                </a:solidFill>
              </a:rPr>
              <a:t>Ты </a:t>
            </a:r>
            <a:r>
              <a:rPr lang="ru-RU" sz="2400" dirty="0" err="1">
                <a:solidFill>
                  <a:prstClr val="black"/>
                </a:solidFill>
              </a:rPr>
              <a:t>чернее</a:t>
            </a:r>
            <a:r>
              <a:rPr lang="ru-RU" sz="2400" dirty="0">
                <a:solidFill>
                  <a:prstClr val="black"/>
                </a:solidFill>
              </a:rPr>
              <a:t> трубочиста,</a:t>
            </a:r>
          </a:p>
          <a:p>
            <a:r>
              <a:rPr lang="ru-RU" sz="2400" dirty="0">
                <a:solidFill>
                  <a:prstClr val="black"/>
                </a:solidFill>
              </a:rPr>
              <a:t>     Полюбуйся на себя:</a:t>
            </a:r>
          </a:p>
          <a:p>
            <a:r>
              <a:rPr lang="ru-RU" sz="2400" dirty="0" smtClean="0">
                <a:solidFill>
                  <a:prstClr val="black"/>
                </a:solidFill>
              </a:rPr>
              <a:t>    У </a:t>
            </a:r>
            <a:r>
              <a:rPr lang="ru-RU" sz="2400" dirty="0">
                <a:solidFill>
                  <a:prstClr val="black"/>
                </a:solidFill>
              </a:rPr>
              <a:t>тебя на шее вакса,</a:t>
            </a:r>
          </a:p>
          <a:p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smtClean="0">
                <a:solidFill>
                  <a:prstClr val="black"/>
                </a:solidFill>
              </a:rPr>
              <a:t> У </a:t>
            </a:r>
            <a:r>
              <a:rPr lang="ru-RU" sz="2400" dirty="0">
                <a:solidFill>
                  <a:prstClr val="black"/>
                </a:solidFill>
              </a:rPr>
              <a:t>тебя под </a:t>
            </a:r>
            <a:r>
              <a:rPr lang="ru-RU" sz="2400" dirty="0" smtClean="0">
                <a:solidFill>
                  <a:prstClr val="black"/>
                </a:solidFill>
              </a:rPr>
              <a:t>носом клякса,</a:t>
            </a:r>
            <a:endParaRPr lang="ru-RU" sz="2400" dirty="0">
              <a:solidFill>
                <a:prstClr val="black"/>
              </a:solidFill>
            </a:endParaRPr>
          </a:p>
          <a:p>
            <a:r>
              <a:rPr lang="ru-RU" sz="2400" dirty="0" smtClean="0">
                <a:solidFill>
                  <a:prstClr val="black"/>
                </a:solidFill>
              </a:rPr>
              <a:t>  У </a:t>
            </a:r>
            <a:r>
              <a:rPr lang="ru-RU" sz="2400" dirty="0">
                <a:solidFill>
                  <a:prstClr val="black"/>
                </a:solidFill>
              </a:rPr>
              <a:t>тебя такие руки,</a:t>
            </a:r>
          </a:p>
          <a:p>
            <a:r>
              <a:rPr lang="ru-RU" sz="2400" dirty="0">
                <a:solidFill>
                  <a:prstClr val="black"/>
                </a:solidFill>
              </a:rPr>
              <a:t>  </a:t>
            </a:r>
            <a:r>
              <a:rPr lang="ru-RU" sz="2400" dirty="0" smtClean="0">
                <a:solidFill>
                  <a:prstClr val="black"/>
                </a:solidFill>
              </a:rPr>
              <a:t>Что </a:t>
            </a:r>
            <a:r>
              <a:rPr lang="ru-RU" sz="2400" dirty="0">
                <a:solidFill>
                  <a:prstClr val="black"/>
                </a:solidFill>
              </a:rPr>
              <a:t>сбежали </a:t>
            </a:r>
            <a:r>
              <a:rPr lang="ru-RU" sz="2400" dirty="0" smtClean="0">
                <a:solidFill>
                  <a:prstClr val="black"/>
                </a:solidFill>
              </a:rPr>
              <a:t>даже брюки</a:t>
            </a:r>
            <a:r>
              <a:rPr lang="ru-RU" sz="2400" dirty="0">
                <a:solidFill>
                  <a:prstClr val="black"/>
                </a:solidFill>
              </a:rPr>
              <a:t>,</a:t>
            </a:r>
          </a:p>
          <a:p>
            <a:r>
              <a:rPr lang="ru-RU" sz="2400" dirty="0">
                <a:solidFill>
                  <a:prstClr val="black"/>
                </a:solidFill>
              </a:rPr>
              <a:t>Даже брюки, даже брюки</a:t>
            </a:r>
          </a:p>
          <a:p>
            <a:r>
              <a:rPr lang="ru-RU" sz="2400" dirty="0">
                <a:solidFill>
                  <a:prstClr val="black"/>
                </a:solidFill>
              </a:rPr>
              <a:t>Убежали от тебя.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852" y="147542"/>
            <a:ext cx="2559463" cy="3234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835" y="3933056"/>
            <a:ext cx="3611893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748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Муха, Муха-Цокотуха,</a:t>
            </a:r>
          </a:p>
          <a:p>
            <a:r>
              <a:rPr lang="ru-RU" sz="2400" dirty="0">
                <a:solidFill>
                  <a:prstClr val="black"/>
                </a:solidFill>
              </a:rPr>
              <a:t>Позолоченное брюхо</a:t>
            </a:r>
            <a:r>
              <a:rPr lang="ru-RU" sz="2400" dirty="0" smtClean="0">
                <a:solidFill>
                  <a:prstClr val="black"/>
                </a:solidFill>
              </a:rPr>
              <a:t>!</a:t>
            </a:r>
            <a:endParaRPr lang="ru-RU" sz="2400" dirty="0">
              <a:solidFill>
                <a:prstClr val="black"/>
              </a:solidFill>
            </a:endParaRPr>
          </a:p>
          <a:p>
            <a:r>
              <a:rPr lang="ru-RU" sz="2400" dirty="0">
                <a:solidFill>
                  <a:prstClr val="black"/>
                </a:solidFill>
              </a:rPr>
              <a:t>Муха по полю пошла,</a:t>
            </a:r>
          </a:p>
          <a:p>
            <a:r>
              <a:rPr lang="ru-RU" sz="2400" dirty="0">
                <a:solidFill>
                  <a:prstClr val="black"/>
                </a:solidFill>
              </a:rPr>
              <a:t>Муха денежку нашла</a:t>
            </a:r>
            <a:r>
              <a:rPr lang="ru-RU" sz="2400" dirty="0" smtClean="0">
                <a:solidFill>
                  <a:prstClr val="black"/>
                </a:solidFill>
              </a:rPr>
              <a:t>.</a:t>
            </a:r>
            <a:endParaRPr lang="ru-RU" sz="2400" dirty="0">
              <a:solidFill>
                <a:prstClr val="black"/>
              </a:solidFill>
            </a:endParaRPr>
          </a:p>
          <a:p>
            <a:r>
              <a:rPr lang="ru-RU" sz="2400" dirty="0">
                <a:solidFill>
                  <a:prstClr val="black"/>
                </a:solidFill>
              </a:rPr>
              <a:t>Пошла Муха на базар</a:t>
            </a:r>
          </a:p>
          <a:p>
            <a:r>
              <a:rPr lang="ru-RU" sz="2400" dirty="0">
                <a:solidFill>
                  <a:prstClr val="black"/>
                </a:solidFill>
              </a:rPr>
              <a:t>И купила самовар: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" r="9886"/>
          <a:stretch/>
        </p:blipFill>
        <p:spPr bwMode="auto">
          <a:xfrm>
            <a:off x="4644008" y="158815"/>
            <a:ext cx="3351715" cy="278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20072" y="3072348"/>
            <a:ext cx="35283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"Приходите, тараканы,</a:t>
            </a:r>
          </a:p>
          <a:p>
            <a:r>
              <a:rPr lang="ru-RU" sz="2400" dirty="0">
                <a:solidFill>
                  <a:prstClr val="black"/>
                </a:solidFill>
              </a:rPr>
              <a:t>Я вас чаем угощу</a:t>
            </a:r>
            <a:r>
              <a:rPr lang="ru-RU" sz="2400" dirty="0" smtClean="0">
                <a:solidFill>
                  <a:prstClr val="black"/>
                </a:solidFill>
              </a:rPr>
              <a:t>!"</a:t>
            </a:r>
            <a:endParaRPr lang="ru-RU" sz="2400" dirty="0">
              <a:solidFill>
                <a:prstClr val="black"/>
              </a:solidFill>
            </a:endParaRPr>
          </a:p>
          <a:p>
            <a:r>
              <a:rPr lang="ru-RU" sz="2400" dirty="0">
                <a:solidFill>
                  <a:prstClr val="black"/>
                </a:solidFill>
              </a:rPr>
              <a:t>Тараканы прибегали,</a:t>
            </a:r>
          </a:p>
          <a:p>
            <a:r>
              <a:rPr lang="ru-RU" sz="2400" dirty="0">
                <a:solidFill>
                  <a:prstClr val="black"/>
                </a:solidFill>
              </a:rPr>
              <a:t>Все стаканы выпивали</a:t>
            </a:r>
            <a:r>
              <a:rPr lang="ru-RU" sz="2400" dirty="0" smtClean="0">
                <a:solidFill>
                  <a:prstClr val="black"/>
                </a:solidFill>
              </a:rPr>
              <a:t>,</a:t>
            </a:r>
            <a:endParaRPr lang="ru-RU" sz="2400" dirty="0">
              <a:solidFill>
                <a:prstClr val="black"/>
              </a:solidFill>
            </a:endParaRPr>
          </a:p>
          <a:p>
            <a:r>
              <a:rPr lang="ru-RU" sz="2400" dirty="0">
                <a:solidFill>
                  <a:prstClr val="black"/>
                </a:solidFill>
              </a:rPr>
              <a:t>А букашки -</a:t>
            </a:r>
          </a:p>
          <a:p>
            <a:r>
              <a:rPr lang="ru-RU" sz="2400" dirty="0">
                <a:solidFill>
                  <a:prstClr val="black"/>
                </a:solidFill>
              </a:rPr>
              <a:t>По три чашки</a:t>
            </a:r>
          </a:p>
          <a:p>
            <a:r>
              <a:rPr lang="ru-RU" sz="2400" dirty="0">
                <a:solidFill>
                  <a:prstClr val="black"/>
                </a:solidFill>
              </a:rPr>
              <a:t>С молоком</a:t>
            </a:r>
          </a:p>
          <a:p>
            <a:r>
              <a:rPr lang="ru-RU" sz="2400" dirty="0">
                <a:solidFill>
                  <a:prstClr val="black"/>
                </a:solidFill>
              </a:rPr>
              <a:t>И крендельком:</a:t>
            </a:r>
          </a:p>
          <a:p>
            <a:r>
              <a:rPr lang="ru-RU" sz="2400" dirty="0">
                <a:solidFill>
                  <a:prstClr val="black"/>
                </a:solidFill>
              </a:rPr>
              <a:t>Нынче Муха-Цокотуха</a:t>
            </a:r>
          </a:p>
          <a:p>
            <a:r>
              <a:rPr lang="ru-RU" sz="2400" dirty="0">
                <a:solidFill>
                  <a:prstClr val="black"/>
                </a:solidFill>
              </a:rPr>
              <a:t>Именинница!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03037"/>
            <a:ext cx="38957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8450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25221"/>
            <a:ext cx="39604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Добрый доктор Айболит!</a:t>
            </a:r>
          </a:p>
          <a:p>
            <a:r>
              <a:rPr lang="ru-RU" sz="2400" dirty="0">
                <a:solidFill>
                  <a:prstClr val="black"/>
                </a:solidFill>
              </a:rPr>
              <a:t>Он под деревом сидит.</a:t>
            </a:r>
          </a:p>
          <a:p>
            <a:r>
              <a:rPr lang="ru-RU" sz="2400" dirty="0">
                <a:solidFill>
                  <a:prstClr val="black"/>
                </a:solidFill>
              </a:rPr>
              <a:t>Приходи к нему лечиться</a:t>
            </a:r>
          </a:p>
          <a:p>
            <a:r>
              <a:rPr lang="ru-RU" sz="2400" dirty="0">
                <a:solidFill>
                  <a:prstClr val="black"/>
                </a:solidFill>
              </a:rPr>
              <a:t>И корова, и волчица,</a:t>
            </a:r>
          </a:p>
          <a:p>
            <a:r>
              <a:rPr lang="ru-RU" sz="2400" dirty="0">
                <a:solidFill>
                  <a:prstClr val="black"/>
                </a:solidFill>
              </a:rPr>
              <a:t>И жучок, и червячок,</a:t>
            </a:r>
          </a:p>
          <a:p>
            <a:r>
              <a:rPr lang="ru-RU" sz="2400" dirty="0">
                <a:solidFill>
                  <a:prstClr val="black"/>
                </a:solidFill>
              </a:rPr>
              <a:t>   И медведица!</a:t>
            </a:r>
          </a:p>
          <a:p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06" y="3358548"/>
            <a:ext cx="4007798" cy="2954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58613" y="3566485"/>
            <a:ext cx="39604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Всех излечит, исцелит</a:t>
            </a:r>
          </a:p>
          <a:p>
            <a:r>
              <a:rPr lang="ru-RU" sz="2400" dirty="0"/>
              <a:t>Добрый доктор Айболит</a:t>
            </a:r>
            <a:r>
              <a:rPr lang="ru-RU" sz="2400" dirty="0" smtClean="0"/>
              <a:t>!</a:t>
            </a:r>
            <a:endParaRPr lang="ru-RU" sz="2400" dirty="0"/>
          </a:p>
          <a:p>
            <a:r>
              <a:rPr lang="ru-RU" sz="2400" dirty="0"/>
              <a:t>И пришла к Айболиту лиса:</a:t>
            </a:r>
          </a:p>
          <a:p>
            <a:r>
              <a:rPr lang="ru-RU" sz="2400" dirty="0"/>
              <a:t>"Ой, меня укусила оса</a:t>
            </a:r>
            <a:r>
              <a:rPr lang="ru-RU" sz="2400" dirty="0" smtClean="0"/>
              <a:t>!"</a:t>
            </a:r>
            <a:endParaRPr lang="ru-RU" sz="2400" dirty="0"/>
          </a:p>
          <a:p>
            <a:r>
              <a:rPr lang="ru-RU" sz="2400" dirty="0"/>
              <a:t>И пришёл к Айболиту барбос:</a:t>
            </a:r>
          </a:p>
          <a:p>
            <a:r>
              <a:rPr lang="ru-RU" sz="2400" dirty="0"/>
              <a:t>"Меня курица клюнула в нос!"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861" y="225221"/>
            <a:ext cx="3175944" cy="314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93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332656"/>
            <a:ext cx="5904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Ответь на вопросы 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484784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Какие знакомые сказки ты услышал?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Какой герой тебе больше всего нравится? </a:t>
            </a:r>
          </a:p>
          <a:p>
            <a:pPr marL="342900" indent="-342900">
              <a:buAutoNum type="arabicPeriod"/>
            </a:pPr>
            <a:r>
              <a:rPr lang="ru-RU" sz="2400" dirty="0"/>
              <a:t>О</a:t>
            </a:r>
            <a:r>
              <a:rPr lang="ru-RU" sz="2400" dirty="0" smtClean="0"/>
              <a:t>пиши его (2-3 предложения).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Составь рассказ по картинкам. 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 Назови автора этих произведений. </a:t>
            </a:r>
            <a:endParaRPr lang="ru-RU" sz="2400" dirty="0"/>
          </a:p>
        </p:txBody>
      </p:sp>
      <p:pic>
        <p:nvPicPr>
          <p:cNvPr id="4099" name="Picture 3" descr="C:\Users\admin\Desktop\смайл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867" y="3645024"/>
            <a:ext cx="424137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5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424</Words>
  <Application>Microsoft Office PowerPoint</Application>
  <PresentationFormat>Экран (4:3)</PresentationFormat>
  <Paragraphs>101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</cp:revision>
  <dcterms:created xsi:type="dcterms:W3CDTF">2017-04-23T11:13:30Z</dcterms:created>
  <dcterms:modified xsi:type="dcterms:W3CDTF">2019-04-20T08:21:52Z</dcterms:modified>
</cp:coreProperties>
</file>