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899EB9"/>
              </a:clrFrom>
              <a:clrTo>
                <a:srgbClr val="899EB9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8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209"/>
            <a:ext cx="9143999" cy="6858000"/>
          </a:xfrm>
          <a:prstGeom prst="rect">
            <a:avLst/>
          </a:prstGeom>
          <a:effectLst>
            <a:reflection blurRad="1270000" stA="0" endPos="97000" dist="1270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79612" y="456955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«Зимующие птицы»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эко-кормушки.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50851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Мингалева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Ирина Александровна, воспитатель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КК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899EB9"/>
              </a:clrFrom>
              <a:clrTo>
                <a:srgbClr val="899EB9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8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209"/>
            <a:ext cx="9143999" cy="6858000"/>
          </a:xfrm>
          <a:prstGeom prst="rect">
            <a:avLst/>
          </a:prstGeom>
          <a:effectLst>
            <a:reflection blurRad="1270000" stA="0" endPos="97000" dist="1270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-29209"/>
            <a:ext cx="88924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ознакомить детей с эко-кормушкой.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заботу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природе посредствам изготовление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эко-кормушки.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детей изготавливать эко-кормушку.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знания о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зимующих птицах и их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способам выживания в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зимний период времени.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навыки 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клейстера. 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4139952" cy="310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54" r="10991" b="57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0" y="548680"/>
            <a:ext cx="2219798" cy="163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88840"/>
            <a:ext cx="2018362" cy="196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54" y="4508365"/>
            <a:ext cx="1942407" cy="15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68308"/>
            <a:ext cx="2023026" cy="139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82" y="4080329"/>
            <a:ext cx="1739002" cy="15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61" y="3544695"/>
            <a:ext cx="1569343" cy="14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56" y="4734924"/>
            <a:ext cx="172561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43383"/>
            <a:ext cx="2090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354">
            <a:off x="5668917" y="2578854"/>
            <a:ext cx="17922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18" y="1569071"/>
            <a:ext cx="1528613" cy="159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453" y="181411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 для зимующих птиц.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3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54" r="10991" b="57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787766" cy="261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4318"/>
            <a:ext cx="3939335" cy="314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43808" y="11663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загадку.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69691"/>
            <a:ext cx="583264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Чернокрылый, красногрудый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И зимой найдет приют: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Не боится он простуды</a:t>
            </a:r>
            <a:endParaRPr lang="ru-RU" sz="32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- С первым снегом тут как тут!</a:t>
            </a:r>
            <a:endParaRPr lang="ru-RU" sz="3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41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54" r="10991" b="57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novye-deti.ru/wp-content/uploads/2016/11/shablon-snegir-zimnyaya-podel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4304" l="28000" r="7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4553" b="25936"/>
          <a:stretch/>
        </p:blipFill>
        <p:spPr bwMode="auto">
          <a:xfrm>
            <a:off x="5076056" y="2132856"/>
            <a:ext cx="3592286" cy="431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Силуэт снегиря  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04864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Покрывает толстым слоем клейстера грудку и прикрепляем ягоды рябины.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Покрываем толстым слоем клейстера голову, крыло и хвост. Посыпаем семечками подсолнечника.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Продеваем шерстяную нитку в отверстие кормушки.</a:t>
            </a:r>
          </a:p>
          <a:p>
            <a:pPr marL="457200" indent="-4572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12160" y="2204864"/>
            <a:ext cx="216024" cy="21602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1248" y="141825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Подберите  корм для зимующих птиц.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6962"/>
            <a:ext cx="2031425" cy="14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9" y="4739819"/>
            <a:ext cx="20177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1484784"/>
            <a:ext cx="1699706" cy="15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4288" y="4829015"/>
            <a:ext cx="1592039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32" y="3212976"/>
            <a:ext cx="1125401" cy="11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2354">
            <a:off x="4854442" y="3307290"/>
            <a:ext cx="1141507" cy="98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47" y="3223141"/>
            <a:ext cx="1282221" cy="109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8239"/>
            <a:ext cx="1484618" cy="92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-0.479 -0.22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4097 C 8.33333E-7 0.20416 -0.08229 0.28217 -0.14896 0.28217 L -0.29792 0.28217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2.77778E-7 0.14328 C 2.77778E-7 0.2074 0.08698 0.28657 0.15781 0.28657 L 0.3158 0.2865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4.44444E-6 -0.11945 C -4.44444E-6 -0.17292 0.11424 -0.23843 0.2073 -0.23843 L 0.41494 -0.23843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t="54" r="10991" b="577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0132119">
            <a:off x="1653821" y="1205759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творческих успехов !</a:t>
            </a:r>
            <a:endParaRPr lang="ru-RU" sz="8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3504"/>
            <a:ext cx="17002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0177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5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128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2018-12-08T17:49:38Z</dcterms:created>
  <dcterms:modified xsi:type="dcterms:W3CDTF">2018-12-12T17:23:57Z</dcterms:modified>
</cp:coreProperties>
</file>