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83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Pictures\заставк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4763"/>
            <a:ext cx="9155113" cy="686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1700808"/>
            <a:ext cx="58326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ЗАГАДКИ  ПРО   </a:t>
            </a:r>
          </a:p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НАСЕКОМЫХ </a:t>
            </a:r>
          </a:p>
          <a:p>
            <a:pPr algn="ctr"/>
            <a:endParaRPr lang="ru-RU" sz="3200" b="1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algn="r"/>
            <a:r>
              <a:rPr 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Подготовила: </a:t>
            </a:r>
            <a:r>
              <a:rPr lang="ru-RU" sz="2800" b="1" dirty="0" err="1" smtClean="0">
                <a:solidFill>
                  <a:srgbClr val="00B050"/>
                </a:solidFill>
                <a:latin typeface="Monotype Corsiva" pitchFamily="66" charset="0"/>
              </a:rPr>
              <a:t>Мингалева</a:t>
            </a:r>
            <a:r>
              <a:rPr 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 Ирина Александровна воспитатель</a:t>
            </a:r>
            <a:r>
              <a:rPr lang="en-US" sz="2800" b="1" dirty="0" smtClean="0">
                <a:solidFill>
                  <a:srgbClr val="00B050"/>
                </a:solidFill>
                <a:latin typeface="Monotype Corsiva" pitchFamily="66" charset="0"/>
              </a:rPr>
              <a:t> I</a:t>
            </a:r>
            <a:r>
              <a:rPr lang="ru-RU" sz="2800" b="1" dirty="0" smtClean="0">
                <a:solidFill>
                  <a:srgbClr val="00B050"/>
                </a:solidFill>
                <a:latin typeface="Monotype Corsiva" pitchFamily="66" charset="0"/>
              </a:rPr>
              <a:t>КК </a:t>
            </a:r>
          </a:p>
          <a:p>
            <a:pPr algn="just"/>
            <a:endParaRPr lang="ru-RU" sz="20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5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2700"/>
            <a:ext cx="9139237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0" y="223046"/>
            <a:ext cx="2534439" cy="172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23046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Пусть крыша течёт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сломалась калитка,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Свой дом ни за что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покинет...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(улитка)</a:t>
            </a:r>
          </a:p>
          <a:p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43" y="160121"/>
            <a:ext cx="2440037" cy="249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83968" y="2996952"/>
            <a:ext cx="47525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Очень длинные усы,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Прячется во все углы.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Забирается в стакан,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Рыжий, хитрый… (таракан)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6" b="11257"/>
          <a:stretch/>
        </p:blipFill>
        <p:spPr bwMode="auto">
          <a:xfrm>
            <a:off x="1041948" y="3284984"/>
            <a:ext cx="2245138" cy="131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17" y="2639613"/>
            <a:ext cx="2438400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82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Pictures\на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28" y="0"/>
            <a:ext cx="9167327" cy="6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908720"/>
            <a:ext cx="46805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Кузнечик, бабочка, пчела,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муравей и стрекоза.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Мы даже муху позовем,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Но как мы всех их назовем?</a:t>
            </a:r>
          </a:p>
          <a:p>
            <a:pPr algn="just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110" y="2803453"/>
            <a:ext cx="518457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МОЛОДЦЫ !</a:t>
            </a:r>
          </a:p>
          <a:p>
            <a:pPr algn="ctr"/>
            <a:endParaRPr lang="ru-RU" sz="9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1275" name="Picture 11" descr="http://images.easyfreeclipart.com/340/applause-photo-smiley-klatschen-zpsbeebde53gif-340363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64301"/>
            <a:ext cx="2304001" cy="230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43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Pictures\зас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20638"/>
            <a:ext cx="9155113" cy="690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1124744"/>
            <a:ext cx="612068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ЦЕЛЬ: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Продолжать расширять и обогащать знания детей о живой природе.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ЗАДАЧИ: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Закреплять представление детей о насекомых.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Развивать логическое мышление, умение отгадывать загадки.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Учить обосновывать свой ответ, делать умозаключение.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Учить подбирать ответ в рифму к загадке.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Обогащать словарь. </a:t>
            </a:r>
          </a:p>
          <a:p>
            <a:pPr algn="just"/>
            <a:endParaRPr lang="ru-RU" sz="2400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78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5" y="0"/>
            <a:ext cx="91145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19" y="260648"/>
            <a:ext cx="47525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Сок цветов душистых пьет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Дарит нам и воск, и мед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Людям всем она мила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зовут ее ... (пчела).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3022"/>
            <a:ext cx="1568501" cy="155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1" t="8805" r="13800" b="19665"/>
          <a:stretch/>
        </p:blipFill>
        <p:spPr bwMode="auto">
          <a:xfrm>
            <a:off x="5661395" y="322390"/>
            <a:ext cx="1703242" cy="173800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32114" y="2636912"/>
            <a:ext cx="4616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нее четыре крыла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Тело тонкое, словно стрела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большие-большие глаза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Называют ее ... (стрекоза).</a:t>
            </a: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38574"/>
            <a:ext cx="2016223" cy="201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39" y="2538574"/>
            <a:ext cx="2232248" cy="228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61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38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Любит солнечный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денек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Беззаботный ... (мотылек).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4456">
            <a:off x="5364088" y="665693"/>
            <a:ext cx="2353655" cy="134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838" y="2922"/>
            <a:ext cx="2648154" cy="26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256490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всегда без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приглашенья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Прилетаю за вареньем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Кто мне есть мешает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Того могу ужалить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Вьюсь я, лезу на глаза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зовут меня ... (оса).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6" t="19244" r="16224" b="18571"/>
          <a:stretch/>
        </p:blipFill>
        <p:spPr bwMode="auto">
          <a:xfrm>
            <a:off x="971600" y="2814073"/>
            <a:ext cx="1852933" cy="122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22" y="2511597"/>
            <a:ext cx="1983493" cy="2023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71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38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Вдруг зажегся на травинке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Настоящий огонек.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 с лампочкой на спинке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Сел на травку...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(светлячок) 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48680"/>
            <a:ext cx="187520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312" y="94320"/>
            <a:ext cx="2299138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03886" y="285293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— мохнатый червячок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Его так любит птица.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Скоро бабочкою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стать,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Желает…(гусеница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73045"/>
            <a:ext cx="2447270" cy="1629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893" y="2611648"/>
            <a:ext cx="22987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72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3837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064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Писком он всегда пугает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Очень больно и кусает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росточком очень мал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Насекомое... (комар)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0"/>
          <a:stretch/>
        </p:blipFill>
        <p:spPr bwMode="auto">
          <a:xfrm>
            <a:off x="5508104" y="501171"/>
            <a:ext cx="2177847" cy="133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4869"/>
            <a:ext cx="22987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3198" y="2780928"/>
            <a:ext cx="46085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 прыгучий и живой,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Летом скачет над травой.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Зелен, словно огуречик, 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маленький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…(кузнечик)</a:t>
            </a:r>
          </a:p>
          <a:p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8"/>
          <a:stretch/>
        </p:blipFill>
        <p:spPr bwMode="auto">
          <a:xfrm>
            <a:off x="1515291" y="3068960"/>
            <a:ext cx="1976589" cy="140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35" y="2675022"/>
            <a:ext cx="22987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88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2700"/>
            <a:ext cx="9139237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Сеть плетет, но не рыбак,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Ниток не держал в руках,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Мухам он совсем не друг,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уголке сидит...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(паук)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6" r="9449" b="7163"/>
          <a:stretch/>
        </p:blipFill>
        <p:spPr bwMode="auto">
          <a:xfrm>
            <a:off x="5172891" y="548680"/>
            <a:ext cx="2351437" cy="15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20272" y="1844824"/>
            <a:ext cx="504056" cy="274331"/>
          </a:xfrm>
          <a:prstGeom prst="rect">
            <a:avLst/>
          </a:prstGeom>
          <a:solidFill>
            <a:srgbClr val="43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8742"/>
            <a:ext cx="22987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2609" y="314096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 работы, хоть убей,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Жить не может…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(муравей)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t="7985" r="4943" b="5726"/>
          <a:stretch/>
        </p:blipFill>
        <p:spPr bwMode="auto">
          <a:xfrm>
            <a:off x="1475656" y="2873438"/>
            <a:ext cx="1893790" cy="148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01" y="2396042"/>
            <a:ext cx="22987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33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2700"/>
            <a:ext cx="9139237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32656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жужжу я жарким днем,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Слышало любое ухо.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 влетаю в каждый дом,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Знают все меня! Я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-... (муха)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91880" y="2780928"/>
            <a:ext cx="523832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Теплым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днем, весною, в мае,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Каждый про меня узнает.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не муха, не паук.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жужжу! Я...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(майский жук)</a:t>
            </a:r>
          </a:p>
          <a:p>
            <a:endParaRPr lang="ru-RU" dirty="0"/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1627"/>
            <a:ext cx="2165226" cy="173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367" y="202758"/>
            <a:ext cx="22987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1265">
            <a:off x="1526563" y="2469041"/>
            <a:ext cx="1200919" cy="217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72" y="2360174"/>
            <a:ext cx="22987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07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2700"/>
            <a:ext cx="9139237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Нет, не птица, но летает.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Высоко она порхает.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цветочке посидит,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раскраской всех манит.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Вся такая лапочка,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Маленькая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…(бабочка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1653">
            <a:off x="4698409" y="149087"/>
            <a:ext cx="2415817" cy="241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927" y="-18935"/>
            <a:ext cx="2520280" cy="257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50904" y="3036482"/>
            <a:ext cx="424847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"Спинка в веснушках. 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Ах, как неловко!" 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И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покраснела… (божья коровка)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37939"/>
            <a:ext cx="2865512" cy="195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14391"/>
            <a:ext cx="2865512" cy="293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26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420</Words>
  <Application>Microsoft Office PowerPoint</Application>
  <PresentationFormat>Экран (4:3)</PresentationFormat>
  <Paragraphs>80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19</cp:revision>
  <dcterms:created xsi:type="dcterms:W3CDTF">2018-05-07T09:58:57Z</dcterms:created>
  <dcterms:modified xsi:type="dcterms:W3CDTF">2018-05-07T15:07:52Z</dcterms:modified>
</cp:coreProperties>
</file>