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9000">
              <a:srgbClr val="FF6633"/>
            </a:gs>
            <a:gs pos="42000">
              <a:srgbClr val="FFFF00"/>
            </a:gs>
            <a:gs pos="81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799523" cy="31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1093" y="3652485"/>
            <a:ext cx="556293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Николай Николаевич Носов </a:t>
            </a:r>
          </a:p>
          <a:p>
            <a:r>
              <a:rPr lang="ru-RU" sz="3200" dirty="0" smtClean="0"/>
              <a:t>Советский </a:t>
            </a:r>
            <a:r>
              <a:rPr lang="ru-RU" sz="3200" dirty="0"/>
              <a:t>детский </a:t>
            </a:r>
            <a:endParaRPr lang="ru-RU" sz="3200" dirty="0" smtClean="0"/>
          </a:p>
          <a:p>
            <a:r>
              <a:rPr lang="ru-RU" sz="3200" dirty="0" smtClean="0"/>
              <a:t>писатель-прозаик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Родился  23 ноября 1908 года. </a:t>
            </a:r>
            <a:endParaRPr lang="ru-RU" sz="3200" dirty="0" smtClean="0"/>
          </a:p>
          <a:p>
            <a:r>
              <a:rPr lang="ru-RU" sz="3200" dirty="0" smtClean="0"/>
              <a:t>В </a:t>
            </a:r>
            <a:r>
              <a:rPr lang="ru-RU" sz="3200" dirty="0" smtClean="0"/>
              <a:t>городе Киеве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764704"/>
            <a:ext cx="593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Живая шляпа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4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52437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548680"/>
            <a:ext cx="417646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/>
              <a:t>Шляпа </a:t>
            </a:r>
            <a:r>
              <a:rPr lang="ru-RU" sz="2600" dirty="0"/>
              <a:t>лежала на комоде, котенок Васька сидел на полу возле комода, а Вовка и Вадик сидели за столом и раскрашивали картинки. Вдруг позади них что-то плюхнулось - упало на пол. Они обернулись и увидели на полу возле комода шляпу.</a:t>
            </a:r>
          </a:p>
          <a:p>
            <a:pPr algn="just"/>
            <a:endParaRPr lang="ru-RU" sz="2600" dirty="0"/>
          </a:p>
          <a:p>
            <a:pPr algn="just"/>
            <a:r>
              <a:rPr lang="ru-RU" sz="2600" dirty="0"/>
              <a:t>Вовка подошел к комоду, нагнулся, хотел поднять шляпу - и вдруг как закричит:</a:t>
            </a:r>
          </a:p>
        </p:txBody>
      </p:sp>
    </p:spTree>
    <p:extLst>
      <p:ext uri="{BB962C8B-B14F-4D97-AF65-F5344CB8AC3E}">
        <p14:creationId xmlns:p14="http://schemas.microsoft.com/office/powerpoint/2010/main" val="161624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57509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070" y="47971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/>
              <a:t>- Ай-ай-ай! - и бегом в сторону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dirty="0"/>
              <a:t>- Чего ты? - спрашивает Вадик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dirty="0"/>
              <a:t>- Она </a:t>
            </a:r>
            <a:r>
              <a:rPr lang="ru-RU" sz="2400" dirty="0" err="1"/>
              <a:t>жи</a:t>
            </a:r>
            <a:r>
              <a:rPr lang="ru-RU" sz="2400" dirty="0"/>
              <a:t>-</a:t>
            </a:r>
            <a:r>
              <a:rPr lang="ru-RU" sz="2400" dirty="0" err="1"/>
              <a:t>жи</a:t>
            </a:r>
            <a:r>
              <a:rPr lang="ru-RU" sz="2400" dirty="0"/>
              <a:t>-живая</a:t>
            </a:r>
            <a:r>
              <a:rPr lang="ru-RU" sz="2400" dirty="0" smtClean="0"/>
              <a:t>!</a:t>
            </a:r>
            <a:endParaRPr lang="ru-RU" sz="2400" dirty="0"/>
          </a:p>
          <a:p>
            <a:pPr algn="just"/>
            <a:r>
              <a:rPr lang="ru-RU" sz="2400" dirty="0"/>
              <a:t>- Кто живая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47971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- Шля-шля-шля-па.</a:t>
            </a:r>
          </a:p>
          <a:p>
            <a:r>
              <a:rPr lang="ru-RU" sz="2400" dirty="0"/>
              <a:t>- Что ты! Разве шляпы бывают живые?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По-посмотри</a:t>
            </a:r>
            <a:r>
              <a:rPr lang="ru-RU" sz="2400" dirty="0"/>
              <a:t> сам!</a:t>
            </a:r>
          </a:p>
        </p:txBody>
      </p:sp>
    </p:spTree>
    <p:extLst>
      <p:ext uri="{BB962C8B-B14F-4D97-AF65-F5344CB8AC3E}">
        <p14:creationId xmlns:p14="http://schemas.microsoft.com/office/powerpoint/2010/main" val="303194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56" y="332656"/>
            <a:ext cx="46291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077072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Вадик подошел поближе и стал смотреть на шляпу. Вдруг шляпа поползла прямо к нему. Он как закричит</a:t>
            </a:r>
            <a:r>
              <a:rPr lang="ru-RU" sz="2400" dirty="0" smtClean="0"/>
              <a:t>:</a:t>
            </a:r>
            <a:endParaRPr lang="ru-RU" sz="2400" dirty="0"/>
          </a:p>
          <a:p>
            <a:r>
              <a:rPr lang="ru-RU" sz="2400" dirty="0"/>
              <a:t>- Ай! - и прыг на диван. Вовка за ним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Шляпа вылезла на середину комнаты и остановилась. Ребята смотрят на нее и трясутся от страха. Тут шляпа повернулась и поползла к дивану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- Ай! Ой! - закричали ребята.</a:t>
            </a:r>
          </a:p>
        </p:txBody>
      </p:sp>
    </p:spTree>
    <p:extLst>
      <p:ext uri="{BB962C8B-B14F-4D97-AF65-F5344CB8AC3E}">
        <p14:creationId xmlns:p14="http://schemas.microsoft.com/office/powerpoint/2010/main" val="229822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6"/>
            <a:ext cx="4464496" cy="336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28794" y="260647"/>
            <a:ext cx="40356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Соскочили с дивана - и бегом из комнаты. Прибежали на кухню и дверь за собой закрыли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- Я у-у-хо-хо-</a:t>
            </a:r>
            <a:r>
              <a:rPr lang="ru-RU" sz="2000" dirty="0" err="1"/>
              <a:t>жу</a:t>
            </a:r>
            <a:r>
              <a:rPr lang="ru-RU" sz="2000" dirty="0"/>
              <a:t>! - говорит Вовка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- Куда</a:t>
            </a:r>
            <a:r>
              <a:rPr lang="ru-RU" sz="2000" dirty="0" smtClean="0"/>
              <a:t>?</a:t>
            </a:r>
            <a:endParaRPr lang="ru-RU" sz="2000" dirty="0"/>
          </a:p>
          <a:p>
            <a:r>
              <a:rPr lang="ru-RU" sz="2000" dirty="0"/>
              <a:t>- Пойду к себе домой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- Почему</a:t>
            </a:r>
            <a:r>
              <a:rPr lang="ru-RU" sz="2000" dirty="0" smtClean="0"/>
              <a:t>?</a:t>
            </a:r>
            <a:endParaRPr lang="ru-RU" sz="2000" dirty="0"/>
          </a:p>
          <a:p>
            <a:r>
              <a:rPr lang="ru-RU" sz="2000" dirty="0"/>
              <a:t>- Шляпы </a:t>
            </a:r>
            <a:r>
              <a:rPr lang="ru-RU" sz="2000" dirty="0" err="1"/>
              <a:t>бо</a:t>
            </a:r>
            <a:r>
              <a:rPr lang="ru-RU" sz="2000" dirty="0"/>
              <a:t>-боюсь! Я первый раз вижу, чтоб шляпа по комнате ходила.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646" y="3638619"/>
            <a:ext cx="88567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А может быть, ее кто-нибудь за веревочку дергает</a:t>
            </a:r>
            <a:r>
              <a:rPr lang="ru-RU" sz="2000" dirty="0" smtClean="0"/>
              <a:t>?</a:t>
            </a:r>
            <a:endParaRPr lang="ru-RU" sz="2000" dirty="0"/>
          </a:p>
          <a:p>
            <a:r>
              <a:rPr lang="ru-RU" sz="2000" dirty="0"/>
              <a:t>- Ну, пойди посмотри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- Пойдем вместе. Я возьму клюшку. Если она к нам полезет, я ее клюшкой тресну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- Постой, я тоже клюшку возьму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- Да у нас другой клюшки нет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- Ну, я возьму лыжную палку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Они взяли клюшку и лыжную палку, приоткрыли дверь и заглянули в комнату.</a:t>
            </a:r>
          </a:p>
        </p:txBody>
      </p:sp>
    </p:spTree>
    <p:extLst>
      <p:ext uri="{BB962C8B-B14F-4D97-AF65-F5344CB8AC3E}">
        <p14:creationId xmlns:p14="http://schemas.microsoft.com/office/powerpoint/2010/main" val="69513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1957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7437" y="17529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- Где же она? - спрашивает Вадик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- Вон там, возле стола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- Сейчас я ее как тресну клюшкой! - говорит Вадик. - Пусть только подлезет ближе, бродяга такая</a:t>
            </a:r>
            <a:r>
              <a:rPr lang="ru-RU" sz="2000" dirty="0" smtClean="0"/>
              <a:t>!</a:t>
            </a:r>
            <a:endParaRPr lang="ru-RU" sz="2000" dirty="0"/>
          </a:p>
          <a:p>
            <a:r>
              <a:rPr lang="ru-RU" sz="2000" dirty="0"/>
              <a:t>Но шляпа лежала возле стола и не двигалась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- Ага, испугалась! - обрадовались ребята. - Боится лезть к нам.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2610" y="308256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- Сейчас я ее спугну, - сказал Вадик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Он стал стучать по полу клюшкой и кричать</a:t>
            </a:r>
            <a:r>
              <a:rPr lang="ru-RU" sz="2000" dirty="0" smtClean="0"/>
              <a:t>:</a:t>
            </a:r>
            <a:endParaRPr lang="ru-RU" sz="2000" dirty="0"/>
          </a:p>
          <a:p>
            <a:r>
              <a:rPr lang="ru-RU" sz="2000" dirty="0"/>
              <a:t>- Эй ты, шляпа</a:t>
            </a:r>
            <a:r>
              <a:rPr lang="ru-RU" sz="2000" dirty="0" smtClean="0"/>
              <a:t>!</a:t>
            </a:r>
            <a:endParaRPr lang="ru-RU" sz="2000" dirty="0"/>
          </a:p>
          <a:p>
            <a:r>
              <a:rPr lang="ru-RU" sz="2000" dirty="0"/>
              <a:t>Но шляпа не двигалась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- Давай наберем картошки и будем в нее картошкой стрелять, - предложил Вовка.</a:t>
            </a:r>
          </a:p>
        </p:txBody>
      </p:sp>
    </p:spTree>
    <p:extLst>
      <p:ext uri="{BB962C8B-B14F-4D97-AF65-F5344CB8AC3E}">
        <p14:creationId xmlns:p14="http://schemas.microsoft.com/office/powerpoint/2010/main" val="354407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883720" cy="520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1886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Они вернулись на кухню, набрали из корзины картошки и стали швырять ее в шляпу" Швыряли, швыряли, наконец Вадик попал. Шляпа как подскочит кверху!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78034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- Мяу! - закричало что-то. Глядь, из-под шляпы высунулся серый хвост, потом лапа, а потом и сам котенок выскочил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- Васька! - обрадовались ребята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- Наверно, он сидел на полу, а шляпа на него с комода упала, - догадался Вовка.</a:t>
            </a:r>
          </a:p>
        </p:txBody>
      </p:sp>
    </p:spTree>
    <p:extLst>
      <p:ext uri="{BB962C8B-B14F-4D97-AF65-F5344CB8AC3E}">
        <p14:creationId xmlns:p14="http://schemas.microsoft.com/office/powerpoint/2010/main" val="109846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557830"/>
            <a:ext cx="90364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Вадик схватил Ваську и давай его обнимать</a:t>
            </a:r>
            <a:r>
              <a:rPr lang="ru-RU" sz="2400" dirty="0" smtClean="0"/>
              <a:t>!</a:t>
            </a:r>
            <a:endParaRPr lang="ru-RU" sz="2400" dirty="0"/>
          </a:p>
          <a:p>
            <a:pPr algn="ctr"/>
            <a:r>
              <a:rPr lang="ru-RU" sz="2400" dirty="0"/>
              <a:t>- Васька, миленький, как же ты под шляпу попал</a:t>
            </a:r>
            <a:r>
              <a:rPr lang="ru-RU" sz="2400" dirty="0" smtClean="0"/>
              <a:t>?</a:t>
            </a:r>
            <a:endParaRPr lang="ru-RU" sz="2400" dirty="0"/>
          </a:p>
          <a:p>
            <a:pPr algn="ctr"/>
            <a:r>
              <a:rPr lang="ru-RU" sz="2400" dirty="0"/>
              <a:t>Но Васька ничего не ответил, Он только фыркал и жмурился от света.</a:t>
            </a:r>
          </a:p>
          <a:p>
            <a:pPr algn="ctr"/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9743"/>
            <a:ext cx="3396580" cy="419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00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534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2017-02-05T17:52:31Z</dcterms:created>
  <dcterms:modified xsi:type="dcterms:W3CDTF">2017-02-05T19:11:30Z</dcterms:modified>
</cp:coreProperties>
</file>