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8881" y="548680"/>
            <a:ext cx="62646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Чтение  художественной литературы </a:t>
            </a:r>
          </a:p>
          <a:p>
            <a:pPr algn="ctr"/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Русская народная сказка «Два Мороза»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5157192"/>
            <a:ext cx="3096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 Мингалева Ирина Александровна, воспитатель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561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894" y="4608512"/>
            <a:ext cx="913910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Выбрал полено подлиннее да посучковатее да как примется по полушубку бить! По полушубку бьет, а меня все ругает. Мне бы бежать поскорее, да уж больно я в шерсти-то завяз — выбраться не могу. А он-то колотит, он-то колотит! Насилу я ушел. Думал, костей не соберу. До сих пор бока ноют. Закаялся я мужиков морозить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То-то!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278" y="76114"/>
            <a:ext cx="5364066" cy="400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4527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Гляжу — скидает с себя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полушубок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Обрадовался я.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Погоди ж, говорю, вот я тебе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покажу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себя». Полушубок весь мокрехонек. Я в него — забрался везде, заморозил так, что он стал лубок лубком. Надевай-ка теперь, попробуй! Как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закончил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мужик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свое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дело да подошел к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полушубку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у меня и сердце взыграло: то-то потешусь!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Посмотрел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мужик и принялся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ругать — все слова перебрал, что нет их хуже. «Ругайся! —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49" y="3993261"/>
            <a:ext cx="89703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думаю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я себе, —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ругайся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! А меня все не выживешь!» Так он бранью не удовольствовался. </a:t>
            </a:r>
          </a:p>
        </p:txBody>
      </p:sp>
    </p:spTree>
    <p:extLst>
      <p:ext uri="{BB962C8B-B14F-4D97-AF65-F5344CB8AC3E}">
        <p14:creationId xmlns:p14="http://schemas.microsoft.com/office/powerpoint/2010/main" val="3241561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70" y="-6978"/>
            <a:ext cx="8686518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Ответьте на вопросы.</a:t>
            </a:r>
          </a:p>
          <a:p>
            <a:pPr algn="ctr"/>
            <a:endParaRPr lang="ru-RU" sz="32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называется сказка?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звали старшего Мороза?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звали младшего Мороза?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Чем решили заняться два Мороза?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Кого морозил Мороз-Багровый нос? 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Кого морозил Мороз-Синий нос?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Что произошло с Морозом-Синем носом?</a:t>
            </a:r>
          </a:p>
          <a:p>
            <a:pPr marL="457200" indent="-457200" algn="just">
              <a:buAutoNum type="arabicPeriod"/>
            </a:pP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Почему у него не получилось заморозить мужика ? </a:t>
            </a:r>
          </a:p>
          <a:p>
            <a:pPr algn="just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097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106" y="5760"/>
            <a:ext cx="849694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Словарик </a:t>
            </a:r>
          </a:p>
          <a:p>
            <a:pPr algn="just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Багровый нос – ярко-красный нос  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Коль людей </a:t>
            </a:r>
            <a:r>
              <a:rPr lang="ru-RU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морозить </a:t>
            </a: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если людей морозить.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Былинка – стебелек, травинка.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Рядить – договариваться. 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Знобить – студить, морозить. 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Робеть –  бояться чего-то.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Язвить – причинять боль. 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Зябнуть – замерзать. 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Лубок – деревянный. 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Закаялся – дать обещание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41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85"/>
          <a:stretch/>
        </p:blipFill>
        <p:spPr bwMode="auto">
          <a:xfrm>
            <a:off x="-16478" y="-1"/>
            <a:ext cx="9160478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1663931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Молодцы ! </a:t>
            </a:r>
          </a:p>
          <a:p>
            <a:pPr algn="ctr"/>
            <a:r>
              <a:rPr lang="ru-RU" sz="6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ru-RU" sz="6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97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0648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Продолжать развивать интерес детей  к художественной литературе. 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Обогащать словарь детей образными словами, выражениями, эпитетами, сравнениями.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Помочь детям почувствовать  красоту и выразительность русского языка.  </a:t>
            </a:r>
          </a:p>
          <a:p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Помочь детям найти основные различия  русских народных сказок от авторских. 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19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72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25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58654"/>
            <a:ext cx="66675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1473"/>
            <a:ext cx="54006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Гуляли по чистому полю два Мороза, два родные брата, с ноги на ногу поскакивали, рукой об руку поколачивали.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Говорит один Мороз другому: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Братец Мороз — Багровый нос!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 нам позабавиться —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поморозить?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Отвечает ему другой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Братец Мороз —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Синий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нос! коль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людей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морозить —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 чистому нам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793" y="5011654"/>
            <a:ext cx="911020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полю гулять. Поле все снегом занесло,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проезжие дороги замело; никто не </a:t>
            </a: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пройдет, не проедет. Побежим-ка лучше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к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чистому бору! Там хоть и меньше </a:t>
            </a:r>
          </a:p>
          <a:p>
            <a:pPr lvl="0" algn="just"/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простору, да зато забавы будет больше.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нет-нет да кто-нибудь и встретится по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дороге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54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11" y="22100"/>
            <a:ext cx="6546117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6927"/>
            <a:ext cx="4572000" cy="532453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Сказано — сделано.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Побежали два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Мороза,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родные брата,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чистый бор. Бегут,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дорогой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тешатся: с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ноги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ногу попрыгивают,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елкам,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сосенкам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пощелкивают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Старый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ельник трещит,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молодой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сосняк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поскрипывает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рыхлому ль снегу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пробегут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кора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ледяная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былинка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ль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из-под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снегу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выглядывает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дунут,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словно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бисером ее всю унижут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4869160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Послышали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они с одной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стороны колокольчик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другой бубенчик: с колокольчиком барин едет, с бубенчиком — мужичок.</a:t>
            </a:r>
          </a:p>
        </p:txBody>
      </p:sp>
    </p:spTree>
    <p:extLst>
      <p:ext uri="{BB962C8B-B14F-4D97-AF65-F5344CB8AC3E}">
        <p14:creationId xmlns:p14="http://schemas.microsoft.com/office/powerpoint/2010/main" val="1836025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24"/>
          <a:stretch/>
        </p:blipFill>
        <p:spPr bwMode="auto">
          <a:xfrm>
            <a:off x="4324253" y="69447"/>
            <a:ext cx="4788024" cy="5971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-3895" y="-26126"/>
            <a:ext cx="4572000" cy="70173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Стали Морозы судить да рядить, кому за кем бежать, кому кого морозить.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Мороз — Синий нос, как был моложе, говорит: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Мне бы лучше за мужичком погнаться. Его скорее дойму: полушубок старый, заплатанный, шапка вся в дырах, на ногах, кроме лаптишек, ничего. Он же, никак дрова рубить едет... А уж ты, братец, как посильнее меня, за барином беги. Видишь, на нем шуба медвежья, шапка лисья, сапоги волчьи. Где уж мне с ним! Не совладаю.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Мороз — Багровый нос только подсмеивается.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Молод еще ты, — говорит, — братец!.. Ну, да уж быть по-твоему. Беги за мужичком, а я побегу за барином. Как сойдемся под вечер, узнаем, кому была легка работа, кому тяжела. Прощай покамест!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24253" y="60405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Прощай, братец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Свистнули, щелкнули, побежали.</a:t>
            </a:r>
          </a:p>
        </p:txBody>
      </p:sp>
    </p:spTree>
    <p:extLst>
      <p:ext uri="{BB962C8B-B14F-4D97-AF65-F5344CB8AC3E}">
        <p14:creationId xmlns:p14="http://schemas.microsoft.com/office/powerpoint/2010/main" val="4230565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" t="42114" r="6629" b="13542"/>
          <a:stretch/>
        </p:blipFill>
        <p:spPr bwMode="auto">
          <a:xfrm>
            <a:off x="421831" y="28113"/>
            <a:ext cx="8300337" cy="3132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2887682"/>
            <a:ext cx="9144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Только солнышко закатилось, сошлись они опять на чистом поле. Спрашивают друг друга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Что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То-то, я думаю, намаялся ты, братец, с барином-то, — говорит младший, — а толку, глядишь, не вышло никакого. Где его было пронять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Старший посмеивается себе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Эх, — говорит, — братец Мороз — Синий нос, молод ты и прост. Я его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так заморозил,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что он час будет греться — не отогреется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А как же шуба-то, да шапка-то, да сапоги-то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— Не помогли. Забрался я к нему и в шубу, и в шапку, и в сапоги да как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знобить!.. Он-то ежится, он-то жмется да кутается; думает: дай-ка я ни одним суставом не шевельнусь, авось меня тут мороз не одолеет. Ан не тут-то было! Мне-то это и с руки. Как принялся я за него — чуть живого в городе из повозки выпустил. Ну, а ты что со своим мужичком сделал?</a:t>
            </a:r>
          </a:p>
        </p:txBody>
      </p:sp>
    </p:spTree>
    <p:extLst>
      <p:ext uri="{BB962C8B-B14F-4D97-AF65-F5344CB8AC3E}">
        <p14:creationId xmlns:p14="http://schemas.microsoft.com/office/powerpoint/2010/main" val="405786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3901917" y="0"/>
            <a:ext cx="52420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48" y="1052736"/>
            <a:ext cx="37224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Эх, братец Мороз — Багровый нос! Плохую ты со мною шутку сшутил, что вовремя не образумил. Думал — заморожу мужика, а вышло — он же отломал мне бока.</a:t>
            </a:r>
          </a:p>
          <a:p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Как так?</a:t>
            </a:r>
          </a:p>
        </p:txBody>
      </p:sp>
    </p:spTree>
    <p:extLst>
      <p:ext uri="{BB962C8B-B14F-4D97-AF65-F5344CB8AC3E}">
        <p14:creationId xmlns:p14="http://schemas.microsoft.com/office/powerpoint/2010/main" val="403236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2" t="4143" r="5000" b="5857"/>
          <a:stretch/>
        </p:blipFill>
        <p:spPr bwMode="auto">
          <a:xfrm>
            <a:off x="3491880" y="0"/>
            <a:ext cx="5661735" cy="434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414" y="260648"/>
            <a:ext cx="458265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— Да вот как. Ехал он, сам 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видел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дрова рубить. Дорогой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было я его пронимать: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только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все не робеет —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еще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ругается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такой, говорит, сякой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этот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мороз! Совсем даже обидно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; принялся я его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щипать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 колоть. Только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ненадолго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была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эта забава.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Приехал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он на место, вылез из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саней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принялся за топор. Я-то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думаю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«Тут мне сломить его».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Забрался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 нему под полушубок,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давай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его язвить. А он-то топором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машет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, только щепки кругом летят.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Стал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даже пот его прошибать. Вижу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84" y="5075529"/>
            <a:ext cx="9120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плохо — не усидеть мне под полушубком. Под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конец, пар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него повалил. Я прочь поскорее. Думаю: «Как быть?» А мужик все работает да работает. Чем бы зябнуть, а ему жарко стало. </a:t>
            </a:r>
          </a:p>
        </p:txBody>
      </p:sp>
    </p:spTree>
    <p:extLst>
      <p:ext uri="{BB962C8B-B14F-4D97-AF65-F5344CB8AC3E}">
        <p14:creationId xmlns:p14="http://schemas.microsoft.com/office/powerpoint/2010/main" val="1013180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1076</Words>
  <Application>Microsoft Office PowerPoint</Application>
  <PresentationFormat>Экран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2019-02-14T15:47:30Z</dcterms:created>
  <dcterms:modified xsi:type="dcterms:W3CDTF">2019-02-16T10:17:48Z</dcterms:modified>
</cp:coreProperties>
</file>