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1" r:id="rId5"/>
    <p:sldId id="274" r:id="rId6"/>
    <p:sldId id="259" r:id="rId7"/>
    <p:sldId id="272" r:id="rId8"/>
    <p:sldId id="260" r:id="rId9"/>
    <p:sldId id="276" r:id="rId10"/>
    <p:sldId id="277" r:id="rId11"/>
    <p:sldId id="268" r:id="rId12"/>
    <p:sldId id="269" r:id="rId13"/>
    <p:sldId id="275" r:id="rId14"/>
    <p:sldId id="278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4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5EC2F4B-220A-4ACA-A375-F2EAED375996}" type="datetimeFigureOut">
              <a:rPr lang="ru-RU" smtClean="0"/>
              <a:t>31.10.2017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BF242F7-254C-47D0-A9A9-5B4D8BA65F2C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500042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FF00"/>
                </a:solidFill>
                <a:latin typeface="+mn-lt"/>
              </a:rPr>
              <a:t>Овощи и фрукты-полезные продукты</a:t>
            </a:r>
            <a:endParaRPr lang="ru-RU" dirty="0">
              <a:solidFill>
                <a:srgbClr val="00FF00"/>
              </a:solidFill>
              <a:latin typeface="+mn-lt"/>
            </a:endParaRPr>
          </a:p>
        </p:txBody>
      </p:sp>
      <p:pic>
        <p:nvPicPr>
          <p:cNvPr id="23558" name="Picture 6" descr="http://evenlodeschool.co.uk/userfiles/image/various/Fun+yum+frie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7643866" cy="46910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31632" y="508518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Выполнила: </a:t>
            </a:r>
            <a:r>
              <a:rPr lang="ru-RU" b="1" dirty="0" err="1" smtClean="0">
                <a:solidFill>
                  <a:schemeClr val="bg1"/>
                </a:solidFill>
              </a:rPr>
              <a:t>Мингалева</a:t>
            </a:r>
            <a:r>
              <a:rPr lang="ru-RU" b="1" dirty="0" smtClean="0">
                <a:solidFill>
                  <a:schemeClr val="bg1"/>
                </a:solidFill>
              </a:rPr>
              <a:t>  И.А.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в</a:t>
            </a:r>
            <a:r>
              <a:rPr lang="ru-RU" b="1" dirty="0" smtClean="0">
                <a:solidFill>
                  <a:schemeClr val="bg1"/>
                </a:solidFill>
              </a:rPr>
              <a:t>оспитатель </a:t>
            </a:r>
            <a:r>
              <a:rPr lang="en-US" b="1" dirty="0" smtClean="0">
                <a:solidFill>
                  <a:schemeClr val="bg1"/>
                </a:solidFill>
              </a:rPr>
              <a:t>I</a:t>
            </a:r>
            <a:r>
              <a:rPr lang="ru-RU" b="1" dirty="0" smtClean="0">
                <a:solidFill>
                  <a:schemeClr val="bg1"/>
                </a:solidFill>
              </a:rPr>
              <a:t>  КК</a:t>
            </a:r>
          </a:p>
          <a:p>
            <a:pPr algn="just"/>
            <a:r>
              <a:rPr lang="ru-RU" b="1" dirty="0" smtClean="0"/>
              <a:t>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264"/>
          <a:stretch/>
        </p:blipFill>
        <p:spPr bwMode="auto">
          <a:xfrm>
            <a:off x="2975157" y="4005064"/>
            <a:ext cx="3085912" cy="269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2836861" cy="24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5616" y="18864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Вкусное варенье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8956"/>
            <a:ext cx="3438128" cy="214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2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36781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	</a:t>
            </a:r>
            <a:r>
              <a:rPr lang="ru-RU" sz="4400" b="1" i="1" dirty="0" smtClean="0">
                <a:solidFill>
                  <a:srgbClr val="FFFF00"/>
                </a:solidFill>
              </a:rPr>
              <a:t>ФИЗКУЛЬТМИНУТКА  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  <p:pic>
        <p:nvPicPr>
          <p:cNvPr id="2052" name="Picture 4" descr="http://witchdom.com/forum/Smileys/default/picking_apples_tex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56093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76005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Вот так фрукты!</a:t>
            </a:r>
          </a:p>
          <a:p>
            <a:r>
              <a:rPr lang="ru-RU" dirty="0" smtClean="0"/>
              <a:t>И они</a:t>
            </a:r>
            <a:endParaRPr lang="ru-RU" dirty="0"/>
          </a:p>
          <a:p>
            <a:r>
              <a:rPr lang="ru-RU" dirty="0"/>
              <a:t>Соку сладкого полны.</a:t>
            </a:r>
          </a:p>
          <a:p>
            <a:r>
              <a:rPr lang="ru-RU" dirty="0"/>
              <a:t>Руки протяните</a:t>
            </a:r>
          </a:p>
          <a:p>
            <a:r>
              <a:rPr lang="ru-RU" dirty="0"/>
              <a:t>Фрукты вы сорвите.</a:t>
            </a:r>
          </a:p>
          <a:p>
            <a:r>
              <a:rPr lang="ru-RU" dirty="0"/>
              <a:t>Стал ветер веточку качать,</a:t>
            </a:r>
          </a:p>
          <a:p>
            <a:r>
              <a:rPr lang="ru-RU" dirty="0"/>
              <a:t>Трудно фрукты мне достать.</a:t>
            </a:r>
          </a:p>
          <a:p>
            <a:r>
              <a:rPr lang="ru-RU" dirty="0"/>
              <a:t>Подпрыгну, руки протяну,</a:t>
            </a:r>
          </a:p>
          <a:p>
            <a:r>
              <a:rPr lang="ru-RU" dirty="0"/>
              <a:t>И быстро фрукты я сорву!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697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77444"/>
            <a:ext cx="3289548" cy="219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6" y="3140968"/>
            <a:ext cx="3649588" cy="36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672" y="0"/>
            <a:ext cx="4155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</a:rPr>
              <a:t>Загадки </a:t>
            </a:r>
            <a:endParaRPr lang="ru-RU" sz="6000" b="1" dirty="0">
              <a:solidFill>
                <a:srgbClr val="FFFF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2714" r="5649" b="13142"/>
          <a:stretch/>
        </p:blipFill>
        <p:spPr bwMode="auto">
          <a:xfrm>
            <a:off x="4612671" y="359292"/>
            <a:ext cx="4193179" cy="258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71" y="60262"/>
            <a:ext cx="4193179" cy="419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4509120"/>
            <a:ext cx="37757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Этот фрукт здесь не растёт,</a:t>
            </a:r>
          </a:p>
          <a:p>
            <a:r>
              <a:rPr lang="ru-RU" dirty="0"/>
              <a:t>Едет к нам, летит,  плывёт,</a:t>
            </a:r>
          </a:p>
          <a:p>
            <a:r>
              <a:rPr lang="ru-RU" dirty="0"/>
              <a:t>Не  запутайтесь в ответе,</a:t>
            </a:r>
          </a:p>
          <a:p>
            <a:r>
              <a:rPr lang="ru-RU" dirty="0"/>
              <a:t>С ним давно  знакомы дети,</a:t>
            </a:r>
          </a:p>
          <a:p>
            <a:r>
              <a:rPr lang="ru-RU" dirty="0"/>
              <a:t>Лакомство  для    обезьян -</a:t>
            </a:r>
          </a:p>
          <a:p>
            <a:r>
              <a:rPr lang="ru-RU" dirty="0"/>
              <a:t>Длинный    в </a:t>
            </a:r>
            <a:r>
              <a:rPr lang="ru-RU" dirty="0" smtClean="0"/>
              <a:t> кожуре …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2754" y="1175011"/>
            <a:ext cx="3404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Ярко-красные томаты</a:t>
            </a:r>
          </a:p>
          <a:p>
            <a:r>
              <a:rPr lang="ru-RU" dirty="0"/>
              <a:t>На кустах ведут дозор.</a:t>
            </a:r>
          </a:p>
          <a:p>
            <a:r>
              <a:rPr lang="ru-RU" dirty="0"/>
              <a:t>Приготовим мы салаты,</a:t>
            </a:r>
          </a:p>
          <a:p>
            <a:r>
              <a:rPr lang="ru-RU" dirty="0"/>
              <a:t>Скажем: «Вкусный ...!» </a:t>
            </a:r>
          </a:p>
        </p:txBody>
      </p:sp>
    </p:spTree>
    <p:extLst>
      <p:ext uri="{BB962C8B-B14F-4D97-AF65-F5344CB8AC3E}">
        <p14:creationId xmlns:p14="http://schemas.microsoft.com/office/powerpoint/2010/main" val="173724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7" y="3971192"/>
            <a:ext cx="1934681" cy="245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567" y="4031292"/>
            <a:ext cx="1800200" cy="233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00" y="4070299"/>
            <a:ext cx="2331865" cy="233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2409" y="116632"/>
            <a:ext cx="646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Подбери цвет 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4" r="68686" b="36497"/>
          <a:stretch/>
        </p:blipFill>
        <p:spPr bwMode="auto">
          <a:xfrm>
            <a:off x="6084168" y="1161213"/>
            <a:ext cx="2087766" cy="200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 descr="http://forchel.ru/uploads/posts/2011-03/1300335184_sbrod_0060_klyaks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3" t="64960" r="2388" b="7635"/>
          <a:stretch/>
        </p:blipFill>
        <p:spPr bwMode="auto">
          <a:xfrm>
            <a:off x="3275856" y="1166122"/>
            <a:ext cx="2342329" cy="20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1" t="1431" r="2515" b="67718"/>
          <a:stretch/>
        </p:blipFill>
        <p:spPr bwMode="auto">
          <a:xfrm>
            <a:off x="329814" y="1095657"/>
            <a:ext cx="2325189" cy="210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5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23438 -0.3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165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22049 -0.407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2037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-0.58784 -0.362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92" y="-1814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2016224" cy="256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r="14572"/>
          <a:stretch/>
        </p:blipFill>
        <p:spPr bwMode="auto">
          <a:xfrm>
            <a:off x="6286805" y="570815"/>
            <a:ext cx="2495808" cy="261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6"/>
          <a:stretch/>
        </p:blipFill>
        <p:spPr bwMode="auto">
          <a:xfrm>
            <a:off x="1763688" y="4519871"/>
            <a:ext cx="4932313" cy="21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620688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Поэтапное рисование фруктов  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318697" y="378904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Подбираем цвет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454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img0.liveinternet.ru/images/attach/c/5/84/982/84982260_4557501_0_56a45_d492e2c5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71612"/>
            <a:ext cx="7500990" cy="500066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ru-RU" sz="6000" b="0" dirty="0" smtClean="0">
                <a:solidFill>
                  <a:srgbClr val="00FF00"/>
                </a:solidFill>
                <a:effectLst/>
                <a:latin typeface="+mn-lt"/>
              </a:rPr>
              <a:t>Будьте здоровы! </a:t>
            </a:r>
            <a:br>
              <a:rPr lang="ru-RU" sz="6000" b="0" dirty="0" smtClean="0">
                <a:solidFill>
                  <a:srgbClr val="00FF00"/>
                </a:solidFill>
                <a:effectLst/>
                <a:latin typeface="+mn-lt"/>
              </a:rPr>
            </a:br>
            <a:r>
              <a:rPr lang="ru-RU" sz="6000" b="0" dirty="0" smtClean="0">
                <a:solidFill>
                  <a:srgbClr val="00FF00"/>
                </a:solidFill>
                <a:effectLst/>
                <a:latin typeface="+mn-lt"/>
              </a:rPr>
              <a:t>Дружите с нами!</a:t>
            </a:r>
            <a:endParaRPr lang="ru-RU" sz="6000" b="0" dirty="0">
              <a:solidFill>
                <a:srgbClr val="00FF00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ukrsemena.com/images/product_images/info_images/11590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2571768" cy="2357454"/>
          </a:xfrm>
          <a:prstGeom prst="rect">
            <a:avLst/>
          </a:prstGeom>
          <a:noFill/>
        </p:spPr>
      </p:pic>
      <p:pic>
        <p:nvPicPr>
          <p:cNvPr id="28676" name="Picture 4" descr="http://im5-tub-ru.yandex.net/i?id=580340118-00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500174"/>
            <a:ext cx="2500330" cy="2286016"/>
          </a:xfrm>
          <a:prstGeom prst="rect">
            <a:avLst/>
          </a:prstGeom>
          <a:noFill/>
        </p:spPr>
      </p:pic>
      <p:pic>
        <p:nvPicPr>
          <p:cNvPr id="28678" name="Picture 6" descr="http://www.glavagro.ru/tovar_images/7495_1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571611"/>
            <a:ext cx="2643206" cy="2184463"/>
          </a:xfrm>
          <a:prstGeom prst="rect">
            <a:avLst/>
          </a:prstGeom>
          <a:noFill/>
        </p:spPr>
      </p:pic>
      <p:pic>
        <p:nvPicPr>
          <p:cNvPr id="28680" name="Picture 8" descr="http://img.tyt.by/320x0s/n/00/7/pomidory_tomat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4071942"/>
            <a:ext cx="2547934" cy="2286001"/>
          </a:xfrm>
          <a:prstGeom prst="rect">
            <a:avLst/>
          </a:prstGeom>
          <a:noFill/>
        </p:spPr>
      </p:pic>
      <p:pic>
        <p:nvPicPr>
          <p:cNvPr id="28682" name="Picture 10" descr="http://im7-tub-ru.yandex.net/i?id=150664376-31-72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143380"/>
            <a:ext cx="2571768" cy="2286016"/>
          </a:xfrm>
          <a:prstGeom prst="rect">
            <a:avLst/>
          </a:prstGeom>
          <a:noFill/>
        </p:spPr>
      </p:pic>
      <p:pic>
        <p:nvPicPr>
          <p:cNvPr id="28684" name="Picture 12" descr="http://im1-tub-ru.yandex.net/i?id=202342957-61-72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4143380"/>
            <a:ext cx="2571768" cy="2214578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3626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+mn-lt"/>
              </a:rPr>
              <a:t>Назови одним словом</a:t>
            </a:r>
            <a:endParaRPr lang="ru-RU" sz="60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+mn-lt"/>
              </a:rPr>
              <a:t>Назови одним словом</a:t>
            </a:r>
            <a:endParaRPr lang="ru-RU" sz="6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7650" name="Picture 2" descr="http://im7-tub-ru.yandex.net/i?id=446811525-34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2500330" cy="2286016"/>
          </a:xfrm>
          <a:prstGeom prst="rect">
            <a:avLst/>
          </a:prstGeom>
          <a:noFill/>
        </p:spPr>
      </p:pic>
      <p:pic>
        <p:nvPicPr>
          <p:cNvPr id="27652" name="Picture 4" descr="http://im7-tub-ru.yandex.net/i?id=396514827-15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143380"/>
            <a:ext cx="2757489" cy="2428892"/>
          </a:xfrm>
          <a:prstGeom prst="rect">
            <a:avLst/>
          </a:prstGeom>
          <a:noFill/>
        </p:spPr>
      </p:pic>
      <p:pic>
        <p:nvPicPr>
          <p:cNvPr id="27656" name="Picture 8" descr="http://www.ng.by/isimages/0000199_4114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4456" y="4219524"/>
            <a:ext cx="2428892" cy="2357454"/>
          </a:xfrm>
          <a:prstGeom prst="rect">
            <a:avLst/>
          </a:prstGeom>
          <a:noFill/>
        </p:spPr>
      </p:pic>
      <p:pic>
        <p:nvPicPr>
          <p:cNvPr id="27660" name="Picture 12" descr="http://im1-tub-ru.yandex.net/i?id=97010653-62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1500174"/>
            <a:ext cx="2643206" cy="235745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00174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0" r="5134"/>
          <a:stretch/>
        </p:blipFill>
        <p:spPr bwMode="auto">
          <a:xfrm>
            <a:off x="285720" y="4219524"/>
            <a:ext cx="2657637" cy="235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78606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+mn-lt"/>
              </a:rPr>
              <a:t>Назови одним словом</a:t>
            </a:r>
            <a:endParaRPr lang="ru-RU" sz="6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r="6958"/>
          <a:stretch/>
        </p:blipFill>
        <p:spPr bwMode="auto">
          <a:xfrm>
            <a:off x="251520" y="1484784"/>
            <a:ext cx="2786063" cy="236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66" y="1523617"/>
            <a:ext cx="2693956" cy="228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41539"/>
            <a:ext cx="2758268" cy="228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r="18292"/>
          <a:stretch/>
        </p:blipFill>
        <p:spPr bwMode="auto">
          <a:xfrm>
            <a:off x="3275856" y="2992604"/>
            <a:ext cx="2589629" cy="249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8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+mn-lt"/>
              </a:rPr>
              <a:t>Назови одним словом</a:t>
            </a:r>
            <a:endParaRPr lang="ru-RU" sz="6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6889"/>
            <a:ext cx="2688660" cy="18722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4993" r="6571" b="2121"/>
          <a:stretch/>
        </p:blipFill>
        <p:spPr bwMode="auto">
          <a:xfrm>
            <a:off x="5868144" y="1628800"/>
            <a:ext cx="2862063" cy="18802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5" y="3946880"/>
            <a:ext cx="2324097" cy="252963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0" t="-506" r="5330" b="506"/>
          <a:stretch/>
        </p:blipFill>
        <p:spPr bwMode="auto">
          <a:xfrm>
            <a:off x="5922047" y="4009021"/>
            <a:ext cx="280816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21" y="2954221"/>
            <a:ext cx="2977973" cy="1985315"/>
          </a:xfrm>
          <a:prstGeom prst="rect">
            <a:avLst/>
          </a:prstGeom>
          <a:solidFill>
            <a:srgbClr val="C495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551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25544" cy="998984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+mn-lt"/>
              </a:rPr>
              <a:t>Четвёртый-лишний</a:t>
            </a:r>
            <a:endParaRPr lang="ru-RU" sz="6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6628" name="Picture 4" descr="http://rujazi.com/images/classified/6825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500174"/>
            <a:ext cx="3929089" cy="2428892"/>
          </a:xfrm>
          <a:prstGeom prst="rect">
            <a:avLst/>
          </a:prstGeom>
          <a:noFill/>
        </p:spPr>
      </p:pic>
      <p:pic>
        <p:nvPicPr>
          <p:cNvPr id="26634" name="Picture 10" descr="http://travuska.ru/wp-content/uploads/2013/02/%D0%B4%D0%B4%D0%B6%D0%B6%D0%B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500174"/>
            <a:ext cx="3429024" cy="242889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561" y="4473694"/>
            <a:ext cx="2220171" cy="221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http://tebasel.com/mag/wp-content/uploads/%D9%81%D9%88%D8%A7%D8%A6%D8%AF-%D8%A7%D9%84%D8%AC%D8%B2%D8%B11-300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517" y="4214818"/>
            <a:ext cx="3857652" cy="250033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308983"/>
            <a:ext cx="357187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43044"/>
            <a:ext cx="2178943" cy="217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3474" r="8038" b="11206"/>
          <a:stretch/>
        </p:blipFill>
        <p:spPr bwMode="auto">
          <a:xfrm>
            <a:off x="5092973" y="1072667"/>
            <a:ext cx="3189040" cy="248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4" r="6868"/>
          <a:stretch/>
        </p:blipFill>
        <p:spPr bwMode="auto">
          <a:xfrm>
            <a:off x="719198" y="1085121"/>
            <a:ext cx="3339696" cy="25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73" y="3933056"/>
            <a:ext cx="3443240" cy="25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1" y="4073509"/>
            <a:ext cx="2582072" cy="246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55576" y="86137"/>
            <a:ext cx="7725544" cy="998984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+mn-lt"/>
              </a:rPr>
              <a:t>Четвёртый-лишний</a:t>
            </a:r>
            <a:endParaRPr lang="ru-RU" sz="60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00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img01.rl0.ru/pgc/432x288/520091f0-0d14-7423-0d14-742c3ad13f1e.photo.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214423"/>
            <a:ext cx="3714776" cy="2571768"/>
          </a:xfrm>
          <a:prstGeom prst="rect">
            <a:avLst/>
          </a:prstGeom>
          <a:noFill/>
        </p:spPr>
      </p:pic>
      <p:pic>
        <p:nvPicPr>
          <p:cNvPr id="29702" name="Picture 6" descr="http://efir-absolu.nethouse.ru/static/img/0000/0000/0736/736846.cek0us738l.W330.jpg?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3786214" cy="2571768"/>
          </a:xfrm>
          <a:prstGeom prst="rect">
            <a:avLst/>
          </a:prstGeom>
          <a:noFill/>
        </p:spPr>
      </p:pic>
      <p:pic>
        <p:nvPicPr>
          <p:cNvPr id="29704" name="Picture 8" descr="http://v-dim.com.ua/sites/default/files/13_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929066"/>
            <a:ext cx="3786214" cy="2667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30" y="4104395"/>
            <a:ext cx="2466974" cy="246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2" y="4048831"/>
            <a:ext cx="3786187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55576" y="86137"/>
            <a:ext cx="7725544" cy="998984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+mn-lt"/>
              </a:rPr>
              <a:t>Четвёртый-лишний</a:t>
            </a:r>
            <a:endParaRPr lang="ru-RU" sz="60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8864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Вкусный суп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581289" cy="238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122" y="1268760"/>
            <a:ext cx="28003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21088"/>
            <a:ext cx="3351633" cy="238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2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394</TotalTime>
  <Words>129</Words>
  <Application>Microsoft Office PowerPoint</Application>
  <PresentationFormat>Экран (4:3)</PresentationFormat>
  <Paragraphs>38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Овощи и фрукты-полезные продукты</vt:lpstr>
      <vt:lpstr>Назови одним словом</vt:lpstr>
      <vt:lpstr>Назови одним словом</vt:lpstr>
      <vt:lpstr>Назови одним словом</vt:lpstr>
      <vt:lpstr>Назови одним словом</vt:lpstr>
      <vt:lpstr>Четвёртый-лишний</vt:lpstr>
      <vt:lpstr>Четвёртый-лишний</vt:lpstr>
      <vt:lpstr>Четвёртый-лишний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Будьте здоровы!  Дружите с нами!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admin</cp:lastModifiedBy>
  <cp:revision>100</cp:revision>
  <dcterms:created xsi:type="dcterms:W3CDTF">2014-03-26T19:00:45Z</dcterms:created>
  <dcterms:modified xsi:type="dcterms:W3CDTF">2017-10-31T09:40:30Z</dcterms:modified>
</cp:coreProperties>
</file>