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34" autoAdjust="0"/>
    <p:restoredTop sz="94660"/>
  </p:normalViewPr>
  <p:slideViewPr>
    <p:cSldViewPr snapToGrid="0">
      <p:cViewPr varScale="1">
        <p:scale>
          <a:sx n="73" d="100"/>
          <a:sy n="73" d="100"/>
        </p:scale>
        <p:origin x="-36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38A72D-7D75-4978-A9BC-1D1A3471DA24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BB371-77A8-4E51-98AE-5D81C99E32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580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59AD6-95C5-44FC-A4B2-6F6678D4238D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99AFE-7323-463E-9E0A-A8BEF5ACE6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314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59AD6-95C5-44FC-A4B2-6F6678D4238D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99AFE-7323-463E-9E0A-A8BEF5ACE6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292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59AD6-95C5-44FC-A4B2-6F6678D4238D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99AFE-7323-463E-9E0A-A8BEF5ACE6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998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59AD6-95C5-44FC-A4B2-6F6678D4238D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99AFE-7323-463E-9E0A-A8BEF5ACE6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332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59AD6-95C5-44FC-A4B2-6F6678D4238D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99AFE-7323-463E-9E0A-A8BEF5ACE6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423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59AD6-95C5-44FC-A4B2-6F6678D4238D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99AFE-7323-463E-9E0A-A8BEF5ACE6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232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59AD6-95C5-44FC-A4B2-6F6678D4238D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99AFE-7323-463E-9E0A-A8BEF5ACE6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783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59AD6-95C5-44FC-A4B2-6F6678D4238D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99AFE-7323-463E-9E0A-A8BEF5ACE6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635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59AD6-95C5-44FC-A4B2-6F6678D4238D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99AFE-7323-463E-9E0A-A8BEF5ACE6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558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59AD6-95C5-44FC-A4B2-6F6678D4238D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99AFE-7323-463E-9E0A-A8BEF5ACE6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593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59AD6-95C5-44FC-A4B2-6F6678D4238D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99AFE-7323-463E-9E0A-A8BEF5ACE6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321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1000">
              <a:srgbClr val="03D4A8"/>
            </a:gs>
            <a:gs pos="52000">
              <a:srgbClr val="21D6E0"/>
            </a:gs>
            <a:gs pos="82000">
              <a:srgbClr val="0087E6"/>
            </a:gs>
            <a:gs pos="100000">
              <a:srgbClr val="005CBF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59AD6-95C5-44FC-A4B2-6F6678D4238D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99AFE-7323-463E-9E0A-A8BEF5ACE6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654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4457" y="356670"/>
            <a:ext cx="71990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Экспериментальная деятельность «НАШ ДРУГ ЛЕТУНЧИК»</a:t>
            </a:r>
            <a:endParaRPr 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6894761" y="3950503"/>
            <a:ext cx="510729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Выполнила: </a:t>
            </a:r>
            <a:r>
              <a:rPr lang="ru-RU" sz="3200" dirty="0" err="1" smtClean="0"/>
              <a:t>Мингалева</a:t>
            </a:r>
            <a:r>
              <a:rPr lang="ru-RU" sz="3200" dirty="0" smtClean="0"/>
              <a:t> И.А.</a:t>
            </a:r>
          </a:p>
          <a:p>
            <a:r>
              <a:rPr lang="ru-RU" sz="3200" dirty="0" smtClean="0"/>
              <a:t>Воспитатель </a:t>
            </a:r>
            <a:r>
              <a:rPr lang="en-US" sz="3200" dirty="0" smtClean="0"/>
              <a:t>I</a:t>
            </a:r>
            <a:r>
              <a:rPr lang="ru-RU" sz="3200" dirty="0" smtClean="0"/>
              <a:t> КК</a:t>
            </a:r>
            <a:endParaRPr lang="ru-RU" sz="32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09" y="2403987"/>
            <a:ext cx="6492888" cy="4096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514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936" y="0"/>
            <a:ext cx="9926464" cy="6879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168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9783" y="418437"/>
            <a:ext cx="563630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54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Он такой большой, что занимает целый МИР.</a:t>
            </a:r>
          </a:p>
          <a:p>
            <a:pPr algn="just"/>
            <a:r>
              <a:rPr lang="ru-RU" sz="54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Он такой маленький, что в любую щель залезет. </a:t>
            </a:r>
            <a:endParaRPr lang="ru-RU" sz="5400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554" y="2488367"/>
            <a:ext cx="3700696" cy="29605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1576" y="1985980"/>
            <a:ext cx="3840651" cy="421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786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97034" y="333197"/>
            <a:ext cx="5995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Monotype Corsiva" pitchFamily="66" charset="0"/>
              </a:rPr>
              <a:t>Опыт №1 «Воздух можно поймать» </a:t>
            </a:r>
            <a:endParaRPr lang="ru-RU" sz="3200" b="1" dirty="0">
              <a:latin typeface="Monotype Corsiva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143" y="1055973"/>
            <a:ext cx="3126664" cy="2686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9635" y="1097279"/>
            <a:ext cx="505532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Возьмите полиэтиленовый пакет. Пакет тоненький. А теперь его расправить, встряхнуть и закрутить. Воздух занят все место в пакете. </a:t>
            </a:r>
          </a:p>
          <a:p>
            <a:r>
              <a:rPr lang="ru-RU" sz="2800" dirty="0" smtClean="0"/>
              <a:t>Теперь раскрыть пакет и выпустить из него воздух. Пакет опять стал тоненьким. </a:t>
            </a:r>
          </a:p>
          <a:p>
            <a:r>
              <a:rPr lang="ru-RU" sz="2800" b="1" dirty="0" smtClean="0"/>
              <a:t>ВЫВОД</a:t>
            </a:r>
            <a:r>
              <a:rPr lang="en-US" sz="2800" dirty="0" smtClean="0"/>
              <a:t>:</a:t>
            </a:r>
            <a:r>
              <a:rPr lang="ru-RU" sz="2800" dirty="0" smtClean="0"/>
              <a:t> воздух прозрачный . Для того чтобы увидеть воздух, его надо «поймать». </a:t>
            </a:r>
            <a:endParaRPr lang="ru-RU" sz="2800" b="1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681" y="3631474"/>
            <a:ext cx="3824150" cy="286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20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8698" y="418011"/>
            <a:ext cx="66489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/>
              <a:t>Куда можно «Запереть» воздух?</a:t>
            </a:r>
            <a:endParaRPr lang="ru-RU" sz="6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" y="3223727"/>
            <a:ext cx="2164080" cy="2164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0595" y="3159969"/>
            <a:ext cx="2163762" cy="216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281" y="3331028"/>
            <a:ext cx="2009145" cy="2267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46" y="3223727"/>
            <a:ext cx="2806132" cy="2664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7135" y="3154993"/>
            <a:ext cx="3605811" cy="284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537" y="3259921"/>
            <a:ext cx="4105313" cy="2652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460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7440" y="313508"/>
            <a:ext cx="6701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Monotype Corsiva" pitchFamily="66" charset="0"/>
              </a:rPr>
              <a:t>Опыт №2 «Воздух  легкий»</a:t>
            </a:r>
            <a:endParaRPr lang="ru-RU" sz="3200" b="1" dirty="0"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3771" y="898283"/>
            <a:ext cx="602342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Спасательный круг, детские нарукавники и надувные матрасы нужны для того, чтобы не тонуть.  Они наполнены воздухом и поэтому они не тонут. </a:t>
            </a:r>
          </a:p>
          <a:p>
            <a:r>
              <a:rPr lang="ru-RU" sz="2400" dirty="0" smtClean="0"/>
              <a:t>В контейнер с водой налить воды и опустить туда шарик. Затем опустить бутылочку с водой. </a:t>
            </a:r>
          </a:p>
          <a:p>
            <a:r>
              <a:rPr lang="ru-RU" sz="2400" dirty="0" smtClean="0"/>
              <a:t>Потом вынуть бутылочку, вылить воду, закрыть бутылку и опустить снова. Понаблюдать, что произойдет. </a:t>
            </a:r>
          </a:p>
          <a:p>
            <a:r>
              <a:rPr lang="ru-RU" sz="2400" b="1" dirty="0" smtClean="0"/>
              <a:t>ВЫВОД</a:t>
            </a:r>
            <a:r>
              <a:rPr lang="en-US" sz="2400" dirty="0" smtClean="0"/>
              <a:t>:</a:t>
            </a:r>
            <a:r>
              <a:rPr lang="ru-RU" sz="2400" dirty="0" smtClean="0"/>
              <a:t>  воздух легкий поэтому шарик и бутылочка плавают. 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4763" y="793978"/>
            <a:ext cx="2733675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00" y="3179535"/>
            <a:ext cx="1790655" cy="1790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6825" y="3222534"/>
            <a:ext cx="1310854" cy="1753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068" y="3222534"/>
            <a:ext cx="1168745" cy="174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80887" y="4970190"/>
            <a:ext cx="1168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 водой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078686" y="4976494"/>
            <a:ext cx="1018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Пустая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0261600" y="4976494"/>
            <a:ext cx="1790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Воздушный шарик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652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261257"/>
            <a:ext cx="58390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Monotype Corsiva" pitchFamily="66" charset="0"/>
              </a:rPr>
              <a:t>Опыт №3 «Воздух внутри человека» </a:t>
            </a:r>
            <a:endParaRPr lang="ru-RU" sz="3600" b="1" dirty="0"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3508" y="1485594"/>
            <a:ext cx="770708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Возьмите стакан с водой и опустите туда трубочку, подуйте в нее. Из трубочки выходят пузырьки. </a:t>
            </a:r>
          </a:p>
          <a:p>
            <a:pPr algn="just"/>
            <a:r>
              <a:rPr lang="ru-RU" sz="2800" dirty="0" smtClean="0"/>
              <a:t>Вы подули в подули в трубочку и воздух вышел. Но чтобы подуть еще надо вдохнуть новый воздух, а потом выдыхать через трубочку и получатся новые пузырьки.</a:t>
            </a:r>
          </a:p>
          <a:p>
            <a:pPr algn="just"/>
            <a:r>
              <a:rPr lang="ru-RU" sz="2800" b="1" dirty="0" smtClean="0"/>
              <a:t>ВЫВОД</a:t>
            </a:r>
            <a:r>
              <a:rPr lang="en-US" sz="2800" b="1" dirty="0" smtClean="0"/>
              <a:t>:</a:t>
            </a:r>
            <a:r>
              <a:rPr lang="ru-RU" sz="2800" b="1" dirty="0" smtClean="0"/>
              <a:t> </a:t>
            </a:r>
            <a:r>
              <a:rPr lang="ru-RU" sz="2800" dirty="0" smtClean="0"/>
              <a:t>воздух находится внутри человека. Всему живому на Земле – людям растениям животным – необходим воздух.  </a:t>
            </a:r>
            <a:endParaRPr lang="ru-RU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7428" y="1037394"/>
            <a:ext cx="3085147" cy="5297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089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7074" y="418011"/>
            <a:ext cx="5891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Monotype Corsiva" pitchFamily="66" charset="0"/>
              </a:rPr>
              <a:t>Опыт №4 «Воздух не пахнет»</a:t>
            </a:r>
            <a:endParaRPr lang="ru-RU" sz="3600" b="1" dirty="0"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3107" y="1214846"/>
            <a:ext cx="1025434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Если понюхать воздух то мы ничего не почувствуем, потому что воздух не пахнет. Но когда пекут пироги мы чувствуем запах.</a:t>
            </a:r>
          </a:p>
          <a:p>
            <a:pPr algn="just"/>
            <a:r>
              <a:rPr lang="ru-RU" sz="2800" dirty="0" smtClean="0"/>
              <a:t>Вдохнуть запах лимона, апельсина, пихты. </a:t>
            </a:r>
            <a:endParaRPr lang="ru-RU" sz="2800" dirty="0"/>
          </a:p>
          <a:p>
            <a:pPr algn="just"/>
            <a:r>
              <a:rPr lang="ru-RU" sz="2800" dirty="0" smtClean="0"/>
              <a:t> </a:t>
            </a:r>
            <a:r>
              <a:rPr lang="ru-RU" sz="2800" b="1" dirty="0" smtClean="0"/>
              <a:t>ВЫВОД</a:t>
            </a:r>
            <a:r>
              <a:rPr lang="en-US" sz="2800" b="1" dirty="0" smtClean="0"/>
              <a:t>:</a:t>
            </a:r>
            <a:r>
              <a:rPr lang="ru-RU" sz="2800" b="1" dirty="0" smtClean="0"/>
              <a:t> </a:t>
            </a:r>
            <a:r>
              <a:rPr lang="ru-RU" sz="2800" dirty="0" smtClean="0"/>
              <a:t>воздух передвигается и доносит запах до наших носов. Хотя сам воздух запах не имеет.</a:t>
            </a:r>
            <a:endParaRPr lang="ru-RU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713" y="3878492"/>
            <a:ext cx="4633035" cy="2602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749" y="3960758"/>
            <a:ext cx="3564527" cy="2519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80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2937" y="444137"/>
            <a:ext cx="8255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Monotype Corsiva" pitchFamily="66" charset="0"/>
              </a:rPr>
              <a:t>Опыт №5 «Воздух можно услышать»</a:t>
            </a:r>
            <a:endParaRPr lang="ru-RU" sz="3600" b="1" dirty="0"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8640" y="1227909"/>
            <a:ext cx="110250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Возьмите воздушный шарик, надуйте его, а потом опустите. Услышим шипение, </a:t>
            </a:r>
            <a:r>
              <a:rPr lang="ru-RU" sz="2800" dirty="0"/>
              <a:t>п</a:t>
            </a:r>
            <a:r>
              <a:rPr lang="ru-RU" sz="2800" dirty="0" smtClean="0"/>
              <a:t>отому что воздух с силой вырывается из шарика и мы его слышим. </a:t>
            </a:r>
            <a:endParaRPr lang="ru-RU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218" y="2357435"/>
            <a:ext cx="3109913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3143" y="3083167"/>
            <a:ext cx="607422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Через нос проходит в грудь</a:t>
            </a:r>
          </a:p>
          <a:p>
            <a:r>
              <a:rPr lang="ru-RU" sz="2800" dirty="0" smtClean="0"/>
              <a:t>И обратный держит путь.</a:t>
            </a:r>
          </a:p>
          <a:p>
            <a:r>
              <a:rPr lang="ru-RU" sz="2800" dirty="0" smtClean="0"/>
              <a:t>Он невидимый, но все же</a:t>
            </a:r>
          </a:p>
          <a:p>
            <a:r>
              <a:rPr lang="ru-RU" sz="2800" dirty="0" smtClean="0"/>
              <a:t>Без него мы жить не сможем.</a:t>
            </a:r>
          </a:p>
          <a:p>
            <a:r>
              <a:rPr lang="ru-RU" sz="2800" dirty="0" smtClean="0"/>
              <a:t>Он нам нужен, чтоб дышать,</a:t>
            </a:r>
          </a:p>
          <a:p>
            <a:r>
              <a:rPr lang="ru-RU" sz="2800" dirty="0" smtClean="0"/>
              <a:t>Чтобы шарик надувать.</a:t>
            </a:r>
          </a:p>
          <a:p>
            <a:r>
              <a:rPr lang="ru-RU" sz="2800" dirty="0" smtClean="0"/>
              <a:t>С нами рядом каждый час,</a:t>
            </a:r>
          </a:p>
          <a:p>
            <a:r>
              <a:rPr lang="ru-RU" sz="2800" dirty="0" smtClean="0"/>
              <a:t>Но невидим он для нас. </a:t>
            </a:r>
          </a:p>
          <a:p>
            <a:endParaRPr lang="ru-RU" sz="28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274" y="3428997"/>
            <a:ext cx="3107632" cy="3050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325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77886" y="352697"/>
            <a:ext cx="63485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Monotype Corsiva" pitchFamily="66" charset="0"/>
              </a:rPr>
              <a:t>Какими свойствами обладает воздух?</a:t>
            </a:r>
            <a:endParaRPr lang="ru-RU" sz="3600" b="1" dirty="0">
              <a:latin typeface="Monotype Corsiva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033" y="1553026"/>
            <a:ext cx="1664426" cy="1664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435" y="3997390"/>
            <a:ext cx="1638782" cy="1776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73" r="52872" b="35255"/>
          <a:stretch/>
        </p:blipFill>
        <p:spPr bwMode="auto">
          <a:xfrm>
            <a:off x="275771" y="1535721"/>
            <a:ext cx="3496492" cy="1664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863" y="3997390"/>
            <a:ext cx="1639887" cy="185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464" y="1535721"/>
            <a:ext cx="1663700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8420" y="1332828"/>
            <a:ext cx="2705256" cy="2098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5771" y="3200147"/>
            <a:ext cx="3496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Воздух не имеет форму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8918420" y="3430979"/>
            <a:ext cx="2705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Воздух не пахнет</a:t>
            </a:r>
            <a:endParaRPr lang="ru-RU" sz="2400" dirty="0"/>
          </a:p>
        </p:txBody>
      </p:sp>
      <p:pic>
        <p:nvPicPr>
          <p:cNvPr id="7177" name="Picture 9"/>
          <p:cNvPicPr>
            <a:picLocks noChangeAspect="1" noChangeArrowheads="1"/>
          </p:cNvPicPr>
          <p:nvPr/>
        </p:nvPicPr>
        <p:blipFill rotWithShape="1">
          <a:blip r:embed="rId8">
            <a:duotone>
              <a:prstClr val="black"/>
              <a:schemeClr val="accent1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8" t="20055" r="6218" b="6906"/>
          <a:stretch/>
        </p:blipFill>
        <p:spPr bwMode="auto">
          <a:xfrm>
            <a:off x="2677886" y="3965840"/>
            <a:ext cx="3077028" cy="191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8" r="25368"/>
          <a:stretch/>
        </p:blipFill>
        <p:spPr bwMode="auto">
          <a:xfrm>
            <a:off x="6776587" y="3923677"/>
            <a:ext cx="2141833" cy="200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77886" y="5881552"/>
            <a:ext cx="3077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Воздух видимый 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328229" y="5923714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Воздух можно потрогать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3328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" dur="1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414</Words>
  <Application>Microsoft Office PowerPoint</Application>
  <PresentationFormat>Произвольный</PresentationFormat>
  <Paragraphs>41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19</cp:revision>
  <dcterms:created xsi:type="dcterms:W3CDTF">2017-04-04T11:12:59Z</dcterms:created>
  <dcterms:modified xsi:type="dcterms:W3CDTF">2017-04-23T10:58:08Z</dcterms:modified>
</cp:coreProperties>
</file>