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0"/>
            <a:ext cx="91507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116632"/>
            <a:ext cx="5688632" cy="63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МАДОУ №4 детский сад «Солнышко»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24964" y="4437112"/>
            <a:ext cx="6408712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062572" y="4725144"/>
            <a:ext cx="54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«Наши любимые питомцы»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76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12" y="756173"/>
            <a:ext cx="324036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37321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Стеша и ее собака Молли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48" y="771128"/>
            <a:ext cx="279585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509160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Варя и ее любимый кот Марсель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Варварович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(сокращенно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Марсик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4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834443"/>
            <a:ext cx="7560840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Актуальность</a:t>
            </a:r>
            <a:endParaRPr lang="ru-RU" sz="1400" dirty="0">
              <a:ea typeface="Calibri"/>
              <a:cs typeface="Times New Roman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Трудно представить современную жизнь без домашних питомцев.  Человек привык  к  тому, что наш досуг скрашивают домашние питомцы, которые становятся не только нашими верными спутниками по жизни, но и верными друзьями, которые взамен дарят нам множество приятных моментов.</a:t>
            </a:r>
            <a:endParaRPr lang="ru-RU" sz="1400" dirty="0">
              <a:ea typeface="Calibri"/>
              <a:cs typeface="Times New Roman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Поэтому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актуальным будет выступать формирование  у детей бережного и внимательного отношения к домашним питомцам. Домашние животные всегда являются притягательным фактором для детей, всегда вызывают огромный эмоциональный отклик, что поможет в воспитании ответственного и  заботливого отношения ребенка к животному, научит их быть внимательными, терпеливыми, добрыми и отзывчивыми к потребностям   животным. Привлекая детей к уходу и заботе о братьях наших меньших, взрослые помогут ребенку лучше понимать их потребности, будет способствовать развитию доброго и чуткого отношения к животным в целом.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940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286231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0243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4797152"/>
            <a:ext cx="3006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Ярик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его питомец Кнопка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4797152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Маша и ее кошка Мурка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9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52992"/>
            <a:ext cx="2880320" cy="3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486916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Никита и его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Буся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Кошке 8 лет.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26384"/>
            <a:ext cx="3096344" cy="386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501317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Матвей и его кот  Миша.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24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6"/>
          <a:stretch/>
        </p:blipFill>
        <p:spPr bwMode="auto">
          <a:xfrm>
            <a:off x="1343472" y="1124744"/>
            <a:ext cx="324036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56466"/>
            <a:ext cx="3250795" cy="385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5157192"/>
            <a:ext cx="6036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Настя и ее любимые питомцы: кошка Тиша и собака Бим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08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9"/>
          <a:stretch/>
        </p:blipFill>
        <p:spPr bwMode="auto">
          <a:xfrm>
            <a:off x="1403648" y="980728"/>
            <a:ext cx="295232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3739"/>
            <a:ext cx="3096344" cy="526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30120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Влада и ее питомцы: черепахи и  кошка Чипа.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5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3050313" cy="406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27332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5157192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Софья и Арсений со своими питомцами: кошкой Нюсей и собакой Майей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2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54" y="1052736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6"/>
          <a:stretch/>
        </p:blipFill>
        <p:spPr bwMode="auto">
          <a:xfrm>
            <a:off x="4602088" y="476672"/>
            <a:ext cx="310729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418935"/>
            <a:ext cx="558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Илларион и его кошка Марго. Ей 6 лет.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70" y="4327309"/>
            <a:ext cx="2065902" cy="212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446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7"/>
          <a:stretch/>
        </p:blipFill>
        <p:spPr bwMode="auto">
          <a:xfrm>
            <a:off x="1259632" y="882111"/>
            <a:ext cx="252011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29072"/>
            <a:ext cx="1836014" cy="326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82111"/>
            <a:ext cx="216024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3648" y="501317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Вика и ее кошка Анфиса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2860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111</Words>
  <Application>Microsoft Office PowerPoint</Application>
  <PresentationFormat>Экран (4:3)</PresentationFormat>
  <Paragraphs>17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cp:lastPrinted>2023-05-22T14:00:28Z</cp:lastPrinted>
  <dcterms:created xsi:type="dcterms:W3CDTF">2023-05-22T05:46:07Z</dcterms:created>
  <dcterms:modified xsi:type="dcterms:W3CDTF">2023-05-22T14:00:49Z</dcterms:modified>
</cp:coreProperties>
</file>