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75" r:id="rId7"/>
    <p:sldId id="276" r:id="rId8"/>
    <p:sldId id="277" r:id="rId9"/>
    <p:sldId id="279" r:id="rId10"/>
    <p:sldId id="278" r:id="rId11"/>
    <p:sldId id="280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0" y="-180455"/>
            <a:ext cx="9146490" cy="706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79618"/>
            <a:ext cx="7772400" cy="197408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Расскажите детям о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 Победы…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293096"/>
            <a:ext cx="3344416" cy="2135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1 КК</a:t>
            </a:r>
          </a:p>
          <a:p>
            <a:r>
              <a:rPr lang="ru-RU" sz="24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Пономарева Наталья Игоревна</a:t>
            </a:r>
            <a:endParaRPr lang="ru-RU" sz="240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548680"/>
            <a:ext cx="63367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Выучите стихотворение по выбору: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 Победы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Отмечает вся страна.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Надевают наши деды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Боевые ордена.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с утра зовет дорога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торжественный парад,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задумчиво с порога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Вслед им Бабушки глядят.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Т. Белозеров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31529"/>
            <a:ext cx="48782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Шинель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Почему ты шинель бережешь? –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у папы спросила. —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не порвешь, не сожжешь? –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у папы спросила.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Ведь она и грязна, и стара,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Приглядись-ка получше,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спине вон какая дыра,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Приглядись-ка получше!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Потому я ее берегу, —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Отвечает мне папа, —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Потому не порву, не сожгу, —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Отвечает мне папа. —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Потому мне она дорога,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вот в этой шинели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ходили, дружок, на врага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его одолели!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Е. Благинина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2580570"/>
            <a:ext cx="4068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будет мир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небо будет голубым,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в небе не клубится дым,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пушки грозные молчат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пулеметы не строчат,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 жили люди, города...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 нужен на земле всегда!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Автор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Н. Найденова</a:t>
            </a:r>
          </a:p>
        </p:txBody>
      </p:sp>
    </p:spTree>
    <p:extLst>
      <p:ext uri="{BB962C8B-B14F-4D97-AF65-F5344CB8AC3E}">
        <p14:creationId xmlns:p14="http://schemas.microsoft.com/office/powerpoint/2010/main" val="223023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25437"/>
            <a:ext cx="6851104" cy="64087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>
                  <a:solidFill>
                    <a:srgbClr val="000099"/>
                  </a:solidFill>
                </a:ln>
              </a:rPr>
              <a:t>Уважаемые родители! </a:t>
            </a:r>
            <a:endParaRPr lang="ru-RU" b="1" spc="50" dirty="0" smtClean="0">
              <a:ln w="11430">
                <a:solidFill>
                  <a:srgbClr val="000099"/>
                </a:solidFill>
              </a:ln>
            </a:endParaRPr>
          </a:p>
          <a:p>
            <a:pPr marL="0" indent="0" algn="ctr">
              <a:buNone/>
            </a:pPr>
            <a:r>
              <a:rPr lang="ru-RU" b="1" spc="50" dirty="0" smtClean="0">
                <a:ln w="11430">
                  <a:solidFill>
                    <a:srgbClr val="000099"/>
                  </a:solidFill>
                </a:ln>
              </a:rPr>
              <a:t>Я </a:t>
            </a:r>
            <a:r>
              <a:rPr lang="ru-RU" b="1" spc="50" dirty="0" smtClean="0">
                <a:ln w="11430">
                  <a:solidFill>
                    <a:srgbClr val="000099"/>
                  </a:solidFill>
                </a:ln>
              </a:rPr>
              <a:t>надеюсь, что мои рекомендации будут вам полезны, вы найдете правильные и нужные слова и объясните  значение этого великого праздника. Желаю удачи!</a:t>
            </a:r>
          </a:p>
          <a:p>
            <a:pPr marL="0" indent="0" algn="ctr">
              <a:buNone/>
            </a:pPr>
            <a:r>
              <a:rPr lang="ru-RU" b="1" spc="50" dirty="0" smtClean="0">
                <a:ln w="11430">
                  <a:solidFill>
                    <a:srgbClr val="000099"/>
                  </a:solidFill>
                </a:ln>
              </a:rPr>
              <a:t>Для закрепления материала предлагаю вместе с ребенком выполнить творческую </a:t>
            </a:r>
            <a:r>
              <a:rPr lang="ru-RU" b="1" spc="50" dirty="0" smtClean="0">
                <a:ln w="11430">
                  <a:solidFill>
                    <a:srgbClr val="000099"/>
                  </a:solidFill>
                </a:ln>
              </a:rPr>
              <a:t>работу- нарисовать рисунок или сделать поделку.</a:t>
            </a:r>
            <a:endParaRPr lang="ru-RU" b="1" spc="50" dirty="0" smtClean="0">
              <a:ln w="11430">
                <a:solidFill>
                  <a:srgbClr val="000099"/>
                </a:solidFill>
              </a:ln>
            </a:endParaRPr>
          </a:p>
          <a:p>
            <a:pPr marL="0" indent="0" algn="ctr">
              <a:buNone/>
            </a:pPr>
            <a:r>
              <a:rPr lang="ru-RU" b="1" spc="50" dirty="0" smtClean="0">
                <a:ln w="11430">
                  <a:solidFill>
                    <a:srgbClr val="000099"/>
                  </a:solidFill>
                </a:ln>
              </a:rPr>
              <a:t>Выбор за </a:t>
            </a:r>
            <a:r>
              <a:rPr lang="ru-RU" b="1" spc="50" dirty="0" smtClean="0">
                <a:ln w="11430">
                  <a:solidFill>
                    <a:srgbClr val="000099"/>
                  </a:solidFill>
                </a:ln>
              </a:rPr>
              <a:t>вами…</a:t>
            </a:r>
            <a:endParaRPr lang="ru-RU" b="1" spc="50" dirty="0">
              <a:ln w="11430">
                <a:solidFill>
                  <a:srgbClr val="0000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090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 День Победы?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утренний парад: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Едут танки и ракеты,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Марширует строй солдат.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 День Победы?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праздничный салют.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 взлетает в небо,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Рассыпаясь там и тут.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такоеДень</a:t>
            </a:r>
            <a:r>
              <a:rPr lang="ru-RU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Победы?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песни за столом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речи и беседы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дедушки альбом.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фрукты и конфеты,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запахи весны.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 День Победы?</a:t>
            </a:r>
          </a:p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значит- нет </a:t>
            </a:r>
            <a:r>
              <a:rPr lang="ru-RU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войны!</a:t>
            </a:r>
            <a:endParaRPr lang="ru-RU" dirty="0">
              <a:ln w="18415" cmpd="sng">
                <a:solidFill>
                  <a:srgbClr val="000066"/>
                </a:solidFill>
                <a:prstDash val="solid"/>
              </a:ln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00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88640"/>
            <a:ext cx="6717432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короткая ночь в году. Люди мирно спали. И 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</a:t>
            </a: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Война! Война!</a:t>
            </a:r>
          </a:p>
          <a:p>
            <a:pPr marL="0" indent="0" algn="ctr">
              <a:buNone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на нашу Родину напали немецкие фашисты. Напали словно воры, словно разбойники. Они хотели захватить наши земли, наши города и сёла, а наших людей либо убить, либо сделать своими слугами и рабами. Началась Великая Отечественная война. </a:t>
            </a:r>
            <a:endParaRPr lang="ru-RU" sz="2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продолжалась четыре года.</a:t>
            </a:r>
          </a:p>
          <a:p>
            <a:pPr marL="0" indent="0" algn="ctr">
              <a:buNone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Нелёгким был путь к победе. Враги напали на нас неожиданно. У них было больше танков и самолётов. Наши армии отступали. Бои шли на земле, в небе, на море.</a:t>
            </a:r>
          </a:p>
          <a:p>
            <a:pPr marL="0" indent="0" algn="ctr">
              <a:buNone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людей, в том числе и дети, трудились у заводских станков и на полях страны. Советские люди делали всё, чтобы остановить фашистов. Даже в самые тяжёлые дни они твёрдо верили: «Враг будет разбит! Победа будет за нами!»</a:t>
            </a:r>
          </a:p>
          <a:p>
            <a:pPr marL="0" indent="0" algn="ctr">
              <a:buNone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признали полное своё поражение 9 мая. С той поры этот день стал нашим великим праздником — </a:t>
            </a:r>
            <a:endParaRPr lang="ru-RU" sz="2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Днём 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Победы!</a:t>
            </a:r>
            <a:endParaRPr lang="ru-RU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32656"/>
            <a:ext cx="6984776" cy="6525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Этот день — </a:t>
            </a:r>
            <a:r>
              <a:rPr lang="ru-RU" sz="2400" dirty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самый радостный и самый грустный праздник на свете. В этот день в глазах людей сияет радость и гордость за великую </a:t>
            </a:r>
            <a:r>
              <a:rPr lang="ru-RU" sz="2400" dirty="0" smtClean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победу.</a:t>
            </a:r>
            <a:r>
              <a:rPr lang="ru-RU" sz="2400" dirty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Но радость эта смешана с печалью: вспоминают люди о тех, кто погиб в той войне. Много людей погибло от вражеских пуль и бомб, от голода и тяжелой работы. Поэтому говорят, что День победы — это «радость со слезами на глазах»; то есть день одновременно и радостный, и печальный</a:t>
            </a:r>
            <a:r>
              <a:rPr lang="ru-RU" sz="2400" dirty="0" smtClean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Это великий день памяти и благодарности: мы благодарим ветеранов за то, что в те страшные годы они не струсили, не покорились врагу, отстояли нашу свободу, многие своими жизнями заплатили за нашу счастливую жизнь и мирное небо. И ты запомни этот день</a:t>
            </a:r>
            <a:r>
              <a:rPr lang="ru-RU" sz="2400" dirty="0" smtClean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2400" dirty="0" smtClean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000066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Подвиг этот никогда не должен быть забыт!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332656"/>
            <a:ext cx="6707088" cy="579350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того, как вы поговорили с ребенком о войне, можете задать ему несколько </a:t>
            </a:r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вопросов.</a:t>
            </a:r>
            <a:r>
              <a:rPr lang="ru-RU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 вашей семье кто-то воевал, то обязательно расскажите об этом ребенку. Покажите военные фотографии, награды, памятные вещи, возможно, у вас сохранились письма с фронта.</a:t>
            </a:r>
          </a:p>
        </p:txBody>
      </p:sp>
    </p:spTree>
    <p:extLst>
      <p:ext uri="{BB962C8B-B14F-4D97-AF65-F5344CB8AC3E}">
        <p14:creationId xmlns:p14="http://schemas.microsoft.com/office/powerpoint/2010/main" val="2764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666808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помощь вам – художественное слово, книги для самых маленьких о войне. Конечно, пятилетним детям трудно осознать весь ужас войны, но цель не в этом.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Наша задача – ввести новое знание и отследить реакцию. Некоторые – прямо скажем, очень немногие книги о войне написаны специально для дошкольного и младшего школьного возраста. Они просто красивые, мудрые, в них присутствуют замечательные описания русской природы, душевной доброты, стойкости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героизма.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8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613637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КОНСТАНТИН ПАУСТОВСКИЙ "СТАЛЬНОЕ КОЛЕЧКО"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(Сказка о девочке и волшебном колечке, которое подарил ей боец)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СУСАННА ГЕОРГИЕВСКАЯ  "ГАЛИНА МАМА"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 небольшой повести для малышей рассказывается о воинской доблести)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ВИКТОР ДРАГУНСКИЙ "АРБУЗНЫЙ ПЕРЕУЛОК"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(Отец рассказывает Дениске о своем голодном военном детстве)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ВЕРА ОСЕЕВА "АНДРЕЙКА" 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 семилетнем Андрейке, помогающем матери в тяжелые военные годы)</a:t>
            </a:r>
          </a:p>
        </p:txBody>
      </p:sp>
    </p:spTree>
    <p:extLst>
      <p:ext uri="{BB962C8B-B14F-4D97-AF65-F5344CB8AC3E}">
        <p14:creationId xmlns:p14="http://schemas.microsoft.com/office/powerpoint/2010/main" val="403603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3671" y="613637"/>
            <a:ext cx="6390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было еще интересней, поиграйте с детьми. Игры военной тематики: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«Моряки»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Участники должны привести палубу в порядок.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Собрать за одну минуту мусор с закрытыми глазами.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Подсчитывается количество собранного мусора (кубики, шашки и т.д.).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«Врач»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Участникам дается размотанный бинт, его нужно скрутить.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Побеждает тот, кто быстрее это сделает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«Пройди по трапу»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полу веревка, нужно пройти с завязанными глазами и не оступиться.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8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476672"/>
            <a:ext cx="6102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Меткий стрелок»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Попасть мячиком в ведро(корзину).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«Разминировать поле»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полу два круга, в них разбросаны шашки (киндер- сюрпризы).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Предложить детям «разминировать поле», с завязанными глазами собрать шашки, желательно что - бы не наступить на них.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«Санитары»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Оказать первую помощь при ранении в руку.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Соревнуются два человека, побеждает тот, кто быстрее перебинтует руку.</a:t>
            </a:r>
          </a:p>
        </p:txBody>
      </p:sp>
    </p:spTree>
    <p:extLst>
      <p:ext uri="{BB962C8B-B14F-4D97-AF65-F5344CB8AC3E}">
        <p14:creationId xmlns:p14="http://schemas.microsoft.com/office/powerpoint/2010/main" val="4281966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846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Расскажите детям о  Дне Победы…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Расскажите детям о  Дне Победы…</dc:title>
  <dc:creator>Михаил</dc:creator>
  <cp:lastModifiedBy>Михаил</cp:lastModifiedBy>
  <cp:revision>6</cp:revision>
  <dcterms:modified xsi:type="dcterms:W3CDTF">2023-04-18T11:54:06Z</dcterms:modified>
</cp:coreProperties>
</file>