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общеобразовательное учреждение детский сад №4 «Солнышко»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13285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573016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Участники: дети и родители группы №1 «Клубнички», воспитатели 1 КК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Пономарёва Н.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Курнева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605816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Арамиль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8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/>
              </a:rPr>
              <a:t>Актуальность проекта</a:t>
            </a:r>
            <a:endParaRPr lang="ru-RU" dirty="0">
              <a:solidFill>
                <a:srgbClr val="002060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Ребенок является первооткрывателем всего того, что его окружает. Он может усвоить все прочно и надолго, если ему расскажут, покажут и если он попробует сам сделать. Дети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</a:t>
            </a:r>
            <a:endParaRPr lang="ru-RU" b="0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011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/>
              </a:rPr>
              <a:t>Цель проекта</a:t>
            </a:r>
            <a:endParaRPr lang="ru-RU" dirty="0">
              <a:solidFill>
                <a:srgbClr val="002060"/>
              </a:solidFill>
              <a:latin typeface="Helvetica Neue"/>
            </a:endParaRPr>
          </a:p>
          <a:p>
            <a:pPr algn="just"/>
            <a:r>
              <a:rPr lang="ru-RU" dirty="0">
                <a:latin typeface="Times New Roman"/>
              </a:rPr>
              <a:t>Формирование экологической культуры у детей и родителей, создание условий для познавательного развития детей через </a:t>
            </a:r>
            <a:r>
              <a:rPr lang="ru-RU" dirty="0" err="1">
                <a:latin typeface="Times New Roman"/>
              </a:rPr>
              <a:t>проектно</a:t>
            </a:r>
            <a:r>
              <a:rPr lang="ru-RU" dirty="0">
                <a:latin typeface="Times New Roman"/>
              </a:rPr>
              <a:t> – исследовательскую деятельность и организацию художественно-продуктивной творческой деятельности.</a:t>
            </a:r>
            <a:endParaRPr lang="ru-RU" b="0" i="0" dirty="0">
              <a:effectLst/>
              <a:latin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проведения: март- апрель 2023 года.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kartinkof.club/uploads/posts/2022-05/1653641947_43-kartinkof-club-p-ovoshchi-i-frukti-veselie-kartinki-dlya-de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90437"/>
            <a:ext cx="2577003" cy="18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1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Формировать у детей знания о росте и потребности растений (тепло, влага, свет).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Формировать умения наблюдать, ухаживать за огородными культурами. Развивать любознательность, интерес к исследовательской деятельности, экспериментированию.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Воспитывать бережное и заботливое отношение к растениям.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Формировать партнерские взаимоотношения между педагогом, детьми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1717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402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Этапы реализации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78488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(определение темы, целей, задач,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беседы с детьми «Что такое огород и что на нём растёт»; «Что такое «Огород на окне»; «Какие растения можно вырастить на подоконнике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работа с родителями – ознакомить с предстоящим проектом, сбор необходимого материала для создания огорода;</a:t>
            </a:r>
          </a:p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подготовка семян.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323" y="2996952"/>
            <a:ext cx="804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 сравнение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семян, подготовка почвы, полив, рыхление, посадка семян,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огорода на окне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наблюдение за первыми всходами и дальнейшим развитием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дидактические игры: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«Расскажи об овощах и фруктах по описанию»,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«Собери из частей целое»,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«Вершки и корешки».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68" y="4221088"/>
            <a:ext cx="80421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/>
              </a:rPr>
              <a:t>Работа с родителями</a:t>
            </a:r>
            <a:endParaRPr lang="ru-RU" dirty="0">
              <a:latin typeface="Helvetica Neue"/>
            </a:endParaRPr>
          </a:p>
          <a:p>
            <a:pPr algn="just"/>
            <a:r>
              <a:rPr lang="ru-RU" sz="1600" dirty="0" smtClean="0">
                <a:latin typeface="Times New Roman"/>
              </a:rPr>
              <a:t>• </a:t>
            </a:r>
            <a:r>
              <a:rPr lang="ru-RU" sz="1600" dirty="0">
                <a:latin typeface="Times New Roman"/>
              </a:rPr>
              <a:t>помощь родителей в оформлении «мини – </a:t>
            </a:r>
            <a:r>
              <a:rPr lang="ru-RU" sz="1600" dirty="0" smtClean="0">
                <a:latin typeface="Times New Roman"/>
              </a:rPr>
              <a:t>огорода» у себя дома вместе с ребенком;</a:t>
            </a:r>
            <a:endParaRPr lang="ru-RU" sz="1600" dirty="0">
              <a:latin typeface="Helvetica Neue"/>
            </a:endParaRPr>
          </a:p>
          <a:p>
            <a:pPr algn="just"/>
            <a:r>
              <a:rPr lang="ru-RU" sz="1600" dirty="0">
                <a:latin typeface="Times New Roman"/>
              </a:rPr>
              <a:t>• памятка для родителей «Лук от всех недуг»;</a:t>
            </a:r>
            <a:endParaRPr lang="ru-RU" sz="1600" dirty="0">
              <a:latin typeface="Helvetica Neue"/>
            </a:endParaRPr>
          </a:p>
          <a:p>
            <a:pPr algn="just"/>
            <a:r>
              <a:rPr lang="ru-RU" sz="1600" dirty="0">
                <a:latin typeface="Times New Roman"/>
              </a:rPr>
              <a:t>• подборка литературы про овощи с участием родителей.</a:t>
            </a:r>
            <a:endParaRPr lang="ru-RU" sz="1600" dirty="0">
              <a:latin typeface="Helvetica Neue"/>
            </a:endParaRPr>
          </a:p>
          <a:p>
            <a:pPr algn="just"/>
            <a:r>
              <a:rPr lang="ru-RU" sz="1600" dirty="0">
                <a:latin typeface="Helvetica Neue"/>
              </a:rPr>
              <a:t> </a:t>
            </a:r>
            <a:endParaRPr lang="ru-RU" b="0" i="0" dirty="0">
              <a:effectLst/>
              <a:latin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78" y="5390639"/>
            <a:ext cx="6385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анализ 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полученных результатов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презентация проекта «Огород на окне».</a:t>
            </a:r>
          </a:p>
        </p:txBody>
      </p:sp>
    </p:spTree>
    <p:extLst>
      <p:ext uri="{BB962C8B-B14F-4D97-AF65-F5344CB8AC3E}">
        <p14:creationId xmlns:p14="http://schemas.microsoft.com/office/powerpoint/2010/main" val="190878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999"/>
            <a:ext cx="8496944" cy="641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2" y="332656"/>
            <a:ext cx="452794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99870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4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891"/>
            <a:ext cx="34084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28" y="149515"/>
            <a:ext cx="3456384" cy="30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0" y="3140968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2" y="3040716"/>
            <a:ext cx="3704278" cy="352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67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370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cp:lastPrinted>2023-03-19T14:16:59Z</cp:lastPrinted>
  <dcterms:created xsi:type="dcterms:W3CDTF">2023-03-19T13:18:36Z</dcterms:created>
  <dcterms:modified xsi:type="dcterms:W3CDTF">2023-03-19T14:18:28Z</dcterms:modified>
</cp:coreProperties>
</file>