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2" y="0"/>
            <a:ext cx="9186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26064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 общеобразовательное учреждение детский сад №4 «Солнышко»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159" y="1556792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«Мой город Арамиль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(Арамиль глазами детей)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4221088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Составители: родители и дети средней группы «Клубнички»,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КК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Пономарёва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Наталья Игоревна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63813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Арамиль, 2023 год.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205222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12550"/>
            <a:ext cx="2448272" cy="310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9956" y="404664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«Набережная»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5"/>
          <a:stretch/>
        </p:blipFill>
        <p:spPr bwMode="auto">
          <a:xfrm>
            <a:off x="1211707" y="2656693"/>
            <a:ext cx="2088232" cy="392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5"/>
          <a:stretch/>
        </p:blipFill>
        <p:spPr bwMode="auto">
          <a:xfrm>
            <a:off x="3923928" y="2646318"/>
            <a:ext cx="2204972" cy="393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4"/>
          <a:stretch/>
        </p:blipFill>
        <p:spPr bwMode="auto">
          <a:xfrm>
            <a:off x="6516216" y="2656692"/>
            <a:ext cx="2233464" cy="393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07" y="584143"/>
            <a:ext cx="2795711" cy="18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353971"/>
            <a:ext cx="4787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Арамильский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Острог»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620" y="353971"/>
            <a:ext cx="1518380" cy="160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9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9"/>
          <a:stretch/>
        </p:blipFill>
        <p:spPr bwMode="auto">
          <a:xfrm>
            <a:off x="843083" y="3233685"/>
            <a:ext cx="2455635" cy="319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81" y="2017363"/>
            <a:ext cx="2778255" cy="445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7" b="4405"/>
          <a:stretch/>
        </p:blipFill>
        <p:spPr bwMode="auto">
          <a:xfrm>
            <a:off x="3563888" y="3259225"/>
            <a:ext cx="2203005" cy="319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«Дворец Культуры»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5513" r="13771" b="25807"/>
          <a:stretch/>
        </p:blipFill>
        <p:spPr bwMode="auto">
          <a:xfrm>
            <a:off x="1259632" y="1067507"/>
            <a:ext cx="4104456" cy="189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9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0" b="8326"/>
          <a:stretch/>
        </p:blipFill>
        <p:spPr bwMode="auto">
          <a:xfrm>
            <a:off x="2987825" y="941092"/>
            <a:ext cx="3744416" cy="249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3396" y="332656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Детский сад №4 «Солнышко»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D:\рабочий стол\Группа №1 Клубничка\Фотографии\IMG-20211003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5" y="104054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рабочий стол\Группа №1 Клубничка\Фотографии\photo_2023-01-22_20-25-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96" y="4953534"/>
            <a:ext cx="2490814" cy="176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рабочий стол\Группа №1 Клубничка\Фотографии\photo_2023-01-22_20-27-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65" y="1055821"/>
            <a:ext cx="2299240" cy="17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руппа №1 Клубничка\Фотографии\photo_2022-10-23_20-00-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632" y="3501008"/>
            <a:ext cx="2286802" cy="3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рабочий стол\Группа №1 Клубничка\фото\photo_2022-09-22_20-15-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13" y="2905563"/>
            <a:ext cx="2462517" cy="18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6" y="2905563"/>
            <a:ext cx="2524125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34" y="4937436"/>
            <a:ext cx="2492036" cy="176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91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99453"/>
            <a:ext cx="2736304" cy="342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54392"/>
            <a:ext cx="2620342" cy="307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4464496" cy="253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45361"/>
            <a:ext cx="2217440" cy="295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78459"/>
            <a:ext cx="5942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«Школа искусств»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3744416" cy="505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48880"/>
            <a:ext cx="248427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332656"/>
            <a:ext cx="5274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«Школа №1»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6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01364"/>
            <a:ext cx="228838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95" y="1433621"/>
            <a:ext cx="1636476" cy="249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1916832"/>
            <a:ext cx="3096344" cy="431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4664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Парк «Лесная Галактика»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47" y="1033970"/>
            <a:ext cx="4866363" cy="219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37"/>
          <a:stretch/>
        </p:blipFill>
        <p:spPr bwMode="auto">
          <a:xfrm>
            <a:off x="6318414" y="3450349"/>
            <a:ext cx="1998001" cy="306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5" y="2130586"/>
            <a:ext cx="1977206" cy="438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15865"/>
          <a:stretch/>
        </p:blipFill>
        <p:spPr bwMode="auto">
          <a:xfrm>
            <a:off x="3551905" y="3449246"/>
            <a:ext cx="2039276" cy="306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332656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«Библиотека»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816442"/>
            <a:ext cx="3791203" cy="379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16442"/>
            <a:ext cx="3791203" cy="379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1" y="332656"/>
            <a:ext cx="6753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«Храм во имя Пресвятой Троицы»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93" y="-254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1" y="476671"/>
            <a:ext cx="2096867" cy="235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03" y="3654996"/>
            <a:ext cx="1768693" cy="205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78" y="4100949"/>
            <a:ext cx="3611987" cy="240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34402"/>
            <a:ext cx="2545442" cy="362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15388" b="6911"/>
          <a:stretch/>
        </p:blipFill>
        <p:spPr bwMode="auto">
          <a:xfrm>
            <a:off x="7420567" y="476671"/>
            <a:ext cx="1422400" cy="237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1532" y="3326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«Парк Сказов»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32" y="1040542"/>
            <a:ext cx="3921681" cy="261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5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96"/>
            <a:ext cx="9144000" cy="689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2307" y="548680"/>
            <a:ext cx="76993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Актуальность проекта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Основы патриотизма начинают формироваться в дошкольном возрасте. Дети - это наше будущее, а значит будущее нашей страны. Каждый из нас должен любить свою страну. Но маленьким детям непонятны понятия страна, патриотизм, Родина… 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Начинать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воспитание любви к своей Отчизне нужно с любви к своей малой родине - месту, где родился человек. Знакомство детей с родным краем: с историко-культурными, национальными, географическими, природными особенностями формирует у них такие черты характера, которые помогут им стать патриотом и гражданином своей Родины.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1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03" y="1340768"/>
            <a:ext cx="2330369" cy="310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6"/>
          <a:stretch/>
        </p:blipFill>
        <p:spPr bwMode="auto">
          <a:xfrm>
            <a:off x="3779912" y="2089837"/>
            <a:ext cx="2592288" cy="364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19907"/>
            <a:ext cx="2421015" cy="322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332656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«Лыжная   база»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user\Desktop\16762180658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73" y="1072620"/>
            <a:ext cx="2248108" cy="29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1676218065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13915"/>
            <a:ext cx="237626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16762180658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32" y="1700808"/>
            <a:ext cx="240863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0628" y="332656"/>
            <a:ext cx="4920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Школа №4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7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er\Desktop\1676218065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34465"/>
            <a:ext cx="2627785" cy="350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16762180658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25943"/>
            <a:ext cx="3338347" cy="445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23321" y="404664"/>
            <a:ext cx="4143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«Шишкин парк»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04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305068"/>
            <a:ext cx="756084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Цель проекта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: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Создать условия для развития у детей патриотических чувств, для повышения активности участия родителей в жизни группы.</a:t>
            </a:r>
            <a:endParaRPr lang="ru-RU" sz="1600" dirty="0">
              <a:solidFill>
                <a:srgbClr val="000000"/>
              </a:solidFill>
            </a:endParaRPr>
          </a:p>
          <a:p>
            <a:endParaRPr lang="ru-RU" sz="2000" b="1" dirty="0" smtClean="0">
              <a:solidFill>
                <a:srgbClr val="000000"/>
              </a:solidFill>
              <a:latin typeface="Times New Roman"/>
            </a:endParaRPr>
          </a:p>
          <a:p>
            <a:endParaRPr lang="ru-RU" sz="2000" b="1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Задачи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:</a:t>
            </a:r>
            <a:endParaRPr lang="ru-RU" sz="1600" dirty="0">
              <a:solidFill>
                <a:srgbClr val="000000"/>
              </a:solidFill>
            </a:endParaRPr>
          </a:p>
          <a:p>
            <a:pPr marL="457200"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Формировать представления детей об истории родного города, его достопримечательностях, расширять кругозор детей.</a:t>
            </a:r>
            <a:endParaRPr lang="ru-RU" sz="1600" dirty="0">
              <a:solidFill>
                <a:srgbClr val="000000"/>
              </a:solidFill>
            </a:endParaRPr>
          </a:p>
          <a:p>
            <a:pPr marL="457200"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Пробудить добрые чувства, интерес к месту, где живет ребенок.</a:t>
            </a:r>
            <a:endParaRPr lang="ru-RU" sz="1600" dirty="0">
              <a:solidFill>
                <a:srgbClr val="000000"/>
              </a:solidFill>
            </a:endParaRPr>
          </a:p>
          <a:p>
            <a:pPr marL="457200">
              <a:buFont typeface="Arial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Способствовать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развитию связной речи детей; обогащению и активизации словаря детей.</a:t>
            </a:r>
            <a:endParaRPr lang="ru-RU" sz="1600" dirty="0">
              <a:solidFill>
                <a:srgbClr val="000000"/>
              </a:solidFill>
            </a:endParaRPr>
          </a:p>
          <a:p>
            <a:pPr marL="457200"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Формировать желание сохранять чистоту, порядок в своем городе.</a:t>
            </a:r>
            <a:endParaRPr lang="ru-RU" sz="1600" dirty="0">
              <a:solidFill>
                <a:srgbClr val="000000"/>
              </a:solidFill>
            </a:endParaRPr>
          </a:p>
          <a:p>
            <a:pPr marL="457200"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Прививать у детей чувство гордости, восхищения красотой родного города.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12474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Сроки проведения: январь- февраль 2023 года.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7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74345"/>
            <a:ext cx="80648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Times New Roman"/>
              </a:rPr>
              <a:t>Этапы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</a:rPr>
              <a:t>проекта</a:t>
            </a:r>
            <a:endParaRPr lang="ru-RU" u="sng" dirty="0" smtClean="0">
              <a:solidFill>
                <a:srgbClr val="000000"/>
              </a:solidFill>
              <a:latin typeface="Times New Roman"/>
            </a:endParaRPr>
          </a:p>
          <a:p>
            <a:endParaRPr lang="ru-RU" u="sng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u="sng" dirty="0" smtClean="0">
                <a:solidFill>
                  <a:srgbClr val="000000"/>
                </a:solidFill>
                <a:latin typeface="Times New Roman"/>
              </a:rPr>
              <a:t>Сбор </a:t>
            </a:r>
            <a:r>
              <a:rPr lang="ru-RU" u="sng" dirty="0">
                <a:solidFill>
                  <a:srgbClr val="000000"/>
                </a:solidFill>
                <a:latin typeface="Times New Roman"/>
              </a:rPr>
              <a:t>информации</a:t>
            </a:r>
            <a:endParaRPr lang="ru-RU" sz="1600" dirty="0">
              <a:solidFill>
                <a:srgbClr val="000000"/>
              </a:solidFill>
            </a:endParaRP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Довести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до участников проекта важность данной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проблемы.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Распределить объекты города между детьми.</a:t>
            </a:r>
            <a:endParaRPr lang="ru-RU" dirty="0">
              <a:solidFill>
                <a:srgbClr val="000000"/>
              </a:solidFill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3.  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Подобрать энциклопедическую, методическую и художественную литературу.</a:t>
            </a:r>
            <a:endParaRPr lang="ru-RU" dirty="0">
              <a:solidFill>
                <a:srgbClr val="000000"/>
              </a:solidFill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/>
              </a:rPr>
              <a:t>3.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Сделать фотографии детей в достопримечательных местах нашего города.</a:t>
            </a:r>
            <a:endParaRPr lang="ru-RU" dirty="0">
              <a:solidFill>
                <a:srgbClr val="000000"/>
              </a:solidFill>
            </a:endParaRPr>
          </a:p>
          <a:p>
            <a:pPr marL="342900" indent="-342900">
              <a:buAutoNum type="arabicPeriod" startAt="4"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Подобрать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дидактические игры о городе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Арамиль.</a:t>
            </a:r>
          </a:p>
          <a:p>
            <a:pPr marL="342900" indent="-342900">
              <a:buAutoNum type="arabicPeriod" startAt="4"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Сделать альбом  о нашем городе Арамиль.</a:t>
            </a:r>
          </a:p>
          <a:p>
            <a:pPr marL="342900" indent="-342900">
              <a:buAutoNum type="arabicPeriod" startAt="4"/>
            </a:pPr>
            <a:endParaRPr lang="ru-RU" sz="1600" dirty="0">
              <a:solidFill>
                <a:srgbClr val="000000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5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3" b="30976"/>
          <a:stretch/>
        </p:blipFill>
        <p:spPr bwMode="auto">
          <a:xfrm flipH="1">
            <a:off x="1187624" y="3940783"/>
            <a:ext cx="2707366" cy="2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24685"/>
          <a:stretch/>
        </p:blipFill>
        <p:spPr bwMode="auto">
          <a:xfrm>
            <a:off x="5436096" y="3228108"/>
            <a:ext cx="3286283" cy="362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7052" y="260648"/>
            <a:ext cx="5069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«Суконная фабрика»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4" r="1982" b="49985"/>
          <a:stretch/>
        </p:blipFill>
        <p:spPr bwMode="auto">
          <a:xfrm>
            <a:off x="1403648" y="1209863"/>
            <a:ext cx="3613124" cy="218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1052736"/>
            <a:ext cx="3430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годы Великой Отечественной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войны на  фабрике производили  солдатские шинели и шерстяные одеяла.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25" y="4031869"/>
            <a:ext cx="1347918" cy="202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2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12550"/>
            <a:ext cx="3008005" cy="401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404664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«Памятник Шинели»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7018"/>
            <a:ext cx="3213259" cy="240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67637" y="38649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«Памятник шинели воздвигнут в благодарность героическому труду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арамильцев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тылу ковавших Великую Победу над фашистскими захватчиками. Каждый четвертый солдат Советской армии в годы Великой Отечественной войны 1941-1945 годов был одет в шинель из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арамильского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сукна. Слава героям фронта и тыла!».</a:t>
            </a:r>
          </a:p>
        </p:txBody>
      </p:sp>
    </p:spTree>
    <p:extLst>
      <p:ext uri="{BB962C8B-B14F-4D97-AF65-F5344CB8AC3E}">
        <p14:creationId xmlns:p14="http://schemas.microsoft.com/office/powerpoint/2010/main" val="184224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7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24944"/>
            <a:ext cx="286231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7032"/>
            <a:ext cx="2503546" cy="280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56" y="1700807"/>
            <a:ext cx="2088232" cy="342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r="-7525" b="7981"/>
          <a:stretch/>
        </p:blipFill>
        <p:spPr bwMode="auto">
          <a:xfrm>
            <a:off x="1274963" y="614591"/>
            <a:ext cx="2504949" cy="33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6165" y="260648"/>
            <a:ext cx="3760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«Каток»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17" y="476671"/>
            <a:ext cx="2951857" cy="197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9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9525"/>
            <a:ext cx="93281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56" y="2276872"/>
            <a:ext cx="275430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3239852" cy="431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«Мемориал памяти павшим в боях за Родину»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12700"/>
            <a:ext cx="93281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16734"/>
            <a:ext cx="2213232" cy="295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85" y="3444050"/>
            <a:ext cx="232225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7"/>
            <a:ext cx="3528392" cy="236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332656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Бассейн «Дельфин»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311</Words>
  <Application>Microsoft Office PowerPoint</Application>
  <PresentationFormat>Экран (4:3)</PresentationFormat>
  <Paragraphs>51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cp:lastPrinted>2023-02-12T17:14:06Z</cp:lastPrinted>
  <dcterms:created xsi:type="dcterms:W3CDTF">2023-01-22T16:05:37Z</dcterms:created>
  <dcterms:modified xsi:type="dcterms:W3CDTF">2023-02-12T17:17:04Z</dcterms:modified>
</cp:coreProperties>
</file>