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1"/>
  </p:notesMasterIdLst>
  <p:sldIdLst>
    <p:sldId id="259" r:id="rId2"/>
    <p:sldId id="292" r:id="rId3"/>
    <p:sldId id="294" r:id="rId4"/>
    <p:sldId id="293" r:id="rId5"/>
    <p:sldId id="258" r:id="rId6"/>
    <p:sldId id="261" r:id="rId7"/>
    <p:sldId id="265" r:id="rId8"/>
    <p:sldId id="268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1EB8FF-92CE-492F-BAD3-E6E0871BEFDA}">
          <p14:sldIdLst>
            <p14:sldId id="259"/>
            <p14:sldId id="292"/>
            <p14:sldId id="294"/>
            <p14:sldId id="293"/>
            <p14:sldId id="258"/>
            <p14:sldId id="261"/>
            <p14:sldId id="265"/>
            <p14:sldId id="268"/>
            <p14:sldId id="291"/>
          </p14:sldIdLst>
        </p14:section>
        <p14:section name="Раздел без заголовка" id="{4B2E21CC-40BC-4EAA-8398-A98A16F37BA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EBA0-2CC6-4DCF-9760-DAEB4B671263}" type="datetimeFigureOut">
              <a:rPr lang="ru-RU" smtClean="0"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D8A4-E3B3-4F99-A0C5-CDCFCB395B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9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6D8A4-E3B3-4F99-A0C5-CDCFCB395B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7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F7152C8-3EF7-4A57-93D6-865C2EF3021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08.12.2019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110E34-0E0D-4D05-9CC3-EB43EEB94D9E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tki.yandex.ru/users/veer9516/view/503975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562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1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15719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Окраска этих птиц бывает сизой, пёстрой, каштановой, белой.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/>
              <a:t>Они съедают много хлебных зёрен, на полях питаются чечевицей, горохом, льном, уничтожают семена сорных трав.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2312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62068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Голубь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844824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Сизый - дикий, каждый знает.</a:t>
            </a:r>
          </a:p>
          <a:p>
            <a:pPr algn="ctr"/>
            <a:r>
              <a:rPr lang="ru-RU" sz="2800" dirty="0"/>
              <a:t>И почтовым он бывает!</a:t>
            </a:r>
          </a:p>
          <a:p>
            <a:pPr algn="ctr"/>
            <a:r>
              <a:rPr lang="ru-RU" sz="2800" dirty="0"/>
              <a:t>Очень нежный, очень смелый </a:t>
            </a:r>
          </a:p>
          <a:p>
            <a:pPr algn="ctr"/>
            <a:r>
              <a:rPr lang="ru-RU" sz="2800" dirty="0"/>
              <a:t>Символ мира – это белый.</a:t>
            </a:r>
          </a:p>
        </p:txBody>
      </p:sp>
    </p:spTree>
    <p:extLst>
      <p:ext uri="{BB962C8B-B14F-4D97-AF65-F5344CB8AC3E}">
        <p14:creationId xmlns:p14="http://schemas.microsoft.com/office/powerpoint/2010/main" val="42671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0" y="645170"/>
            <a:ext cx="3164954" cy="363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137339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орона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649" y="4509120"/>
            <a:ext cx="7720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Эта всеядная серая птица с чёрной головой живёт преимущественно в городах и населённых пунктах. Она давно и прекрасно приспособилась к соседству с человеком.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Вороны очень привязаны к своим гнёздам, и , если им ничто не мешает, они их года в год возвращаются к ним.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059" y="1207020"/>
            <a:ext cx="37444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Сильная, большая птица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Даже кошки не боится!..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важная персона –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Чёрно-серая ...</a:t>
            </a:r>
          </a:p>
        </p:txBody>
      </p:sp>
    </p:spTree>
    <p:extLst>
      <p:ext uri="{BB962C8B-B14F-4D97-AF65-F5344CB8AC3E}">
        <p14:creationId xmlns:p14="http://schemas.microsoft.com/office/powerpoint/2010/main" val="9374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8318"/>
            <a:ext cx="35952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98936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Летом глухари едят траву, семена, ягоды, зимой питаются сосновой или кедровой хвоей. Ночуют глухари или в кронах густых деревьев, или закапываясь в глубокий и мягкий снег.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31415" y="18864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340768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Петь люблю рассветной тишью,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влюблён я в песнь свою,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Ничего вокруг не слышу,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только запою.</a:t>
            </a:r>
          </a:p>
        </p:txBody>
      </p:sp>
    </p:spTree>
    <p:extLst>
      <p:ext uri="{BB962C8B-B14F-4D97-AF65-F5344CB8AC3E}">
        <p14:creationId xmlns:p14="http://schemas.microsoft.com/office/powerpoint/2010/main" val="14777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estnik-cvetovoda.ru/news/news/b_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82" y="1132295"/>
            <a:ext cx="396043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4028" y="1114222"/>
            <a:ext cx="3996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Стынут лапки на морозе,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сосны и ели.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за чудо? – на березе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Яблоки поспели.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Подойду поближе к ней,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глазам не верится –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Стайка алых снегирей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Облепила деревце.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402" y="116632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15719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Питаются снегири семенами ясеня, граба, клёна, ольхи, берёзы, липы, ловко вылущивая их широким клювом. Налетая стайками на рябину, черёмуху, крушину они раздавливают ягоды, поедая их семена.</a:t>
            </a:r>
          </a:p>
        </p:txBody>
      </p:sp>
    </p:spTree>
    <p:extLst>
      <p:ext uri="{BB962C8B-B14F-4D97-AF65-F5344CB8AC3E}">
        <p14:creationId xmlns:p14="http://schemas.microsoft.com/office/powerpoint/2010/main" val="3992856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орока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968552" cy="356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8416" y="1308009"/>
            <a:ext cx="316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Непоседа пестрая,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Птица длиннохвостая,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Птица говорливая,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Самая болтливая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339985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45224"/>
            <a:ext cx="797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 птицу сороку говорят, что они  очень умные, они проворные, хитрые и ловкие. Существует даже особый язык, на котором птицы способны сообщать друг другу необходимую информацию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76219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(700x525, 9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7" y="1412776"/>
            <a:ext cx="4461681" cy="33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4551" y="1412776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Чик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зернышкам прыг!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Клюй, не робей!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это?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11663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229200"/>
            <a:ext cx="584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Воробьи приносят большую пользу, истребляя множество вредных насекомых.</a:t>
            </a:r>
          </a:p>
        </p:txBody>
      </p:sp>
    </p:spTree>
    <p:extLst>
      <p:ext uri="{BB962C8B-B14F-4D97-AF65-F5344CB8AC3E}">
        <p14:creationId xmlns:p14="http://schemas.microsoft.com/office/powerpoint/2010/main" val="114442543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213285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Синяя косынка, темненькая спинка.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Маленькая птичка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Звать её ...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4" y="1628800"/>
            <a:ext cx="4056083" cy="314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3868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Синичка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628" y="537321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Питаются синицы в основном животной пищей - не оставляют в покое даже мохнатых гусениц, а с приближением холодов переходят на растительный корм.</a:t>
            </a:r>
          </a:p>
        </p:txBody>
      </p:sp>
    </p:spTree>
    <p:extLst>
      <p:ext uri="{BB962C8B-B14F-4D97-AF65-F5344CB8AC3E}">
        <p14:creationId xmlns:p14="http://schemas.microsoft.com/office/powerpoint/2010/main" val="2961789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8" y="432818"/>
            <a:ext cx="8172200" cy="64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333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user</cp:lastModifiedBy>
  <cp:revision>37</cp:revision>
  <dcterms:created xsi:type="dcterms:W3CDTF">2012-01-09T00:04:20Z</dcterms:created>
  <dcterms:modified xsi:type="dcterms:W3CDTF">2019-12-08T10:32:44Z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5315335</vt:lpwstr>
  </property>
  <property fmtid="{D5CDD505-2E9C-101B-9397-08002B2CF9AE}" pid="3" name="NXPowerLiteSettings">
    <vt:lpwstr>F5000400038000</vt:lpwstr>
  </property>
  <property fmtid="{D5CDD505-2E9C-101B-9397-08002B2CF9AE}" pid="4" name="NXPowerLiteVersion">
    <vt:lpwstr>D5.0.6</vt:lpwstr>
  </property>
</Properties>
</file>