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5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0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3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7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9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9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3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zen_doc/1899990/pub_5feef340af142f0b1760e8cb_5feef355fe4e686f6a2df8c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3435" y="7274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МАДОУ №4 детский сад «Солнышко»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339" y="119675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2ой младшей группы «Клубничка»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«День Народного единства»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Арамиль, 2021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8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проекта: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познавательный, групповой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краткосрочный (1 неделя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национальным праздником, рассказать о многонациональности нашей страны; сформировать представления о русском народе  (наряды, игры, еда, жилища, музыкальные инструменты, посуда).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Дать представление о празднике «День народного единства».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Пробудить в детях чувство любви к своему селу, краю, уважение к его традициям и обычаям.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 детей.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39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660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1637662216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4859"/>
            <a:ext cx="3960440" cy="25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1637662242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9086"/>
            <a:ext cx="3600400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16376622838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3" r="11415"/>
          <a:stretch/>
        </p:blipFill>
        <p:spPr bwMode="auto">
          <a:xfrm>
            <a:off x="2987824" y="3789040"/>
            <a:ext cx="3827283" cy="253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ownloads\1637662283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1637662260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33" y="47667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16376622838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05611"/>
            <a:ext cx="1889720" cy="25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16376622838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" y="3140968"/>
            <a:ext cx="1986685" cy="26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ownloads\16376622603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02" y="3001009"/>
            <a:ext cx="3565146" cy="31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0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7733" y="49127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Мной созданы: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1637664152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1" y="1794425"/>
            <a:ext cx="3515004" cy="26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1637664367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26" y="1528910"/>
            <a:ext cx="2451518" cy="31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8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34379_61-p-fon-dlya-prezentatsii-rodina-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wnloads\ноябр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340768"/>
            <a:ext cx="341308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2057" y="27719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конкурсе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8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36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2021-11-22T18:41:10Z</dcterms:created>
  <dcterms:modified xsi:type="dcterms:W3CDTF">2021-11-23T10:52:07Z</dcterms:modified>
</cp:coreProperties>
</file>