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2" r:id="rId7"/>
    <p:sldId id="265" r:id="rId8"/>
    <p:sldId id="260" r:id="rId9"/>
    <p:sldId id="268" r:id="rId10"/>
    <p:sldId id="261" r:id="rId11"/>
    <p:sldId id="263" r:id="rId12"/>
    <p:sldId id="266" r:id="rId13"/>
    <p:sldId id="269" r:id="rId14"/>
    <p:sldId id="271" r:id="rId15"/>
    <p:sldId id="272" r:id="rId16"/>
    <p:sldId id="270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9" autoAdjust="0"/>
    <p:restoredTop sz="94660"/>
  </p:normalViewPr>
  <p:slideViewPr>
    <p:cSldViewPr>
      <p:cViewPr varScale="1">
        <p:scale>
          <a:sx n="74" d="100"/>
          <a:sy n="74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1618960646_13-phonoteka_org-p-fon-po-ekologii-v-detskom-sadu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96"/>
            <a:ext cx="9144000" cy="688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2204864"/>
            <a:ext cx="64807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здоровьесберегающих технологий  в работе с детьми второй младшей группы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29578" y="4507379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воспитатель 1кк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Пономарёва Наталья Игоревна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61653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Арамиль, 2021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7684" y="332656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«Детский сад комбинированного вида № 4 «Солнышко»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17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90" y="0"/>
            <a:ext cx="91691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47667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Точечный массаж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самых древних методов лечения. Это очень полезная процедура, ведь благодаря воздействию на определенные точки на теле можно изменить состояние здоровья малыша и предотвратить развитие многих заболеваний, остановить болезнь и укрепить иммунитет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Группа №1 Клубничка\Фотографии\IMG-20211003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89" y="3429000"/>
            <a:ext cx="3875836" cy="290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mail.yandex.ru/message_part/1633257410129.jpg?_uid=197483974&amp;name=1633257410129.jpg&amp;hid=1.2&amp;ids=177329235327720907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96048"/>
            <a:ext cx="2266054" cy="303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744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90" y="0"/>
            <a:ext cx="91691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604" y="47667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Гимнастика после сна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проводится ежедневно после дневного сна 5-10 мин. В её комплекс входят упражнения на кроватках на пробуждение, упражнения на коррекцию плоскостопия (хождение по корригирующим дорожкам), воспитания правильной осанки, обширное умывание.</a:t>
            </a:r>
          </a:p>
          <a:p>
            <a:endParaRPr lang="ru-RU" dirty="0"/>
          </a:p>
        </p:txBody>
      </p:sp>
      <p:pic>
        <p:nvPicPr>
          <p:cNvPr id="5122" name="Picture 2" descr="C:\Users\user\Desktop\Группа №1 Клубничка\Фотографии\IMG-20211003-WA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29553"/>
            <a:ext cx="2181479" cy="290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Группа №1 Клубничка\Фотографии\IMG-20211003-WA0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29553"/>
            <a:ext cx="221424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Группа №1 Клубничка\Фотографии\IMG-20211003-WA0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96346"/>
            <a:ext cx="2114056" cy="28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165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90" y="0"/>
            <a:ext cx="91691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– это совокупность специальных упражнений, направленных на укрепление мышц артикуляционного аппарата, развитие силы, подвижности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дифференцированности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движений органов, участвующих в речевом процессе.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363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9" y="-17422"/>
            <a:ext cx="9169189" cy="687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Кислородные коктейли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www.domradosti.ru/images/pitanie/k-sadik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757" y="2924944"/>
            <a:ext cx="422447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41277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Кислородный коктейль-это очень полезный и вкусный продукт,  его употребление компенсирует недостаток кислорода.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19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9" y="-17422"/>
            <a:ext cx="9169189" cy="687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971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9" y="-17422"/>
            <a:ext cx="9169189" cy="687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05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Культурно- гигиенические навыки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708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9" y="-17422"/>
            <a:ext cx="9169189" cy="687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1484784"/>
            <a:ext cx="72728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Здоровье - один из главных источников счастья, радости человека, неоценимое его богатство, которое медленно и с трудом накапливается, но которое можно быстро и легко растерять.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user\Downloads\16324128399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4"/>
          <a:stretch/>
        </p:blipFill>
        <p:spPr bwMode="auto">
          <a:xfrm>
            <a:off x="1043608" y="3219718"/>
            <a:ext cx="2750832" cy="308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791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59"/>
            <a:ext cx="91694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1653" y="1660743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Будьте здоровы!</a:t>
            </a:r>
            <a:endParaRPr lang="ru-RU" sz="4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C:\Users\user\Desktop\Группа №1 Клубничка\Фотографии\1630598880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007" y="2437532"/>
            <a:ext cx="499255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5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90" y="0"/>
            <a:ext cx="91691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668595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настоящее время одной из приоритетных задач, стоящих перед педагогами, является сохранение здоровья детей в процессе воспитания и обучения.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964" y="4581128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Здоровьесберегающая технология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 </a:t>
            </a:r>
          </a:p>
        </p:txBody>
      </p:sp>
      <p:pic>
        <p:nvPicPr>
          <p:cNvPr id="2052" name="Picture 4" descr="https://sch1159s.mskobr.ru/files/%D1%80%D0%B8%D1%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055" y="2047585"/>
            <a:ext cx="5156101" cy="253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268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90" y="0"/>
            <a:ext cx="91691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476672"/>
            <a:ext cx="74888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Важно понимать, что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это состояние полного физического, психического и социального благополучия, а не просто отсутствие болезней или физических дефектов (ВОЗ).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как предмет здоровьесберегающих технологий, предусматривает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Здоровье физическое.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Здоровье психическое.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Здоровье социальное.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Здоровье нравственное. </a:t>
            </a:r>
          </a:p>
        </p:txBody>
      </p:sp>
    </p:spTree>
    <p:extLst>
      <p:ext uri="{BB962C8B-B14F-4D97-AF65-F5344CB8AC3E}">
        <p14:creationId xmlns:p14="http://schemas.microsoft.com/office/powerpoint/2010/main" val="215963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90" y="0"/>
            <a:ext cx="91691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604" y="69269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Благодаря использованию здоровьесберегающих технологий у детей происходит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памяти, внимания, мышления;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способности к произвольному контролю; 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общего эмоционального состояния;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работоспособность, уверенность в себе;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стимулируются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двигательные функции;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утомляемость;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дыхательный и артикуляционный аппарат;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стимулируется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речевая функция.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49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90" y="0"/>
            <a:ext cx="91691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проводится ежедневно 6-8 мин. с музыкальным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сопровождением и без..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детей при этом формируются ритмические умения и навыки, появляется заряд положительными эмоциями на весь предстоящий день.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user\Desktop\Группа №1 Клубничка\Фотографии\IMG-20211003-WA0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20920"/>
            <a:ext cx="2376264" cy="335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Группа №1 Клубничка\Фотографии\IMG-20211003-WA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20920"/>
            <a:ext cx="2520280" cy="336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 descr="https://theslide.ru/img/thumbs/d4df78214380786bb13e2cdf07f9f995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476" y="2720920"/>
            <a:ext cx="2513856" cy="335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943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90" y="0"/>
            <a:ext cx="91691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Важную роль в оздоровлении играет 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дыхательного аппарата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Чем раньше дыхательные упражнения включаются в методику занятий, тем больше их эффект. Дыхательная гимнастика проводится в различных формах физкультурно-оздоровительной работы. У детей активизируется кислородный обмен во всех тканях организма, что способствует нормализации и оптимизации его работы в целом.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user\Desktop\Группа №1 Клубничка\Фотографии\IMG-20211003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20" y="4104174"/>
            <a:ext cx="3456384" cy="230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Группа №1 Клубничка\Фотографии\IMG-20211003-WA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3011066" cy="225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511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60" y="0"/>
            <a:ext cx="91691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834" y="54868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Физкультурные занятия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проводятся 2 раза в неделю по 15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минут. Они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направлены на обучение двигательным умениям и навыкам. Регулярные занятия физкультурой укрепляют организм и способствуют повышению иммунитета.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Группа №1 Клубничка\Фотографии\IMG-20211003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0" y="2935222"/>
            <a:ext cx="2880319" cy="245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Группа №1 Клубничка\Фотографии\IMG-20211003-WA00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5"/>
          <a:stretch/>
        </p:blipFill>
        <p:spPr bwMode="auto">
          <a:xfrm>
            <a:off x="6300192" y="2935222"/>
            <a:ext cx="2717860" cy="259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Группа №1 Клубничка\Фотографии\163325741012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8" t="15971" r="12238" b="23077"/>
          <a:stretch/>
        </p:blipFill>
        <p:spPr bwMode="auto">
          <a:xfrm>
            <a:off x="3203847" y="4234800"/>
            <a:ext cx="2952329" cy="200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017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90" y="0"/>
            <a:ext cx="91691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604" y="62068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Гимнастика для глаз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проводится  в любое свободное время в зависимости от интенсивности зрительной нагрузки, способствует снятию статического напряжения мышц глаз, кровообращения</a:t>
            </a:r>
            <a:r>
              <a:rPr lang="ru-RU" sz="2400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13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3/1614691791_187-p-fon-s-ramkoi-dlya-detskogo-sada-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90" y="0"/>
            <a:ext cx="91691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3588" y="392460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968" y="1262512"/>
            <a:ext cx="8113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ребёнка связано с развитием движений пальцев рук. Третья часть всей двигательной проекции в коре головного мозга занимает проекция кисти руки. Поэтому тренировка тонких движений пальцев рук оказывает большое влияние на развитие активной речи ребёнка.</a:t>
            </a:r>
          </a:p>
        </p:txBody>
      </p:sp>
      <p:pic>
        <p:nvPicPr>
          <p:cNvPr id="13314" name="Picture 2" descr="C:\Users\user\Desktop\Группа №1 Клубничка\Фотографии\IMG-20211003-WA0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05"/>
          <a:stretch/>
        </p:blipFill>
        <p:spPr bwMode="auto">
          <a:xfrm>
            <a:off x="323528" y="3140969"/>
            <a:ext cx="2538816" cy="232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Группа №1 Клубничка\Фотографии\IMG-20211003-WA00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63"/>
          <a:stretch/>
        </p:blipFill>
        <p:spPr bwMode="auto">
          <a:xfrm>
            <a:off x="6300192" y="3105238"/>
            <a:ext cx="2653449" cy="236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Desktop\Группа №1 Клубничка\Фотографии\IMG-20211003-WA0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469" y="3645024"/>
            <a:ext cx="3339870" cy="250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1919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344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Кислородные коктейли</vt:lpstr>
      <vt:lpstr>Здоровьесберегающая среда</vt:lpstr>
      <vt:lpstr>Культурно- гигиенические навыки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2021-10-03T08:51:11Z</dcterms:created>
  <dcterms:modified xsi:type="dcterms:W3CDTF">2021-10-03T12:16:33Z</dcterms:modified>
</cp:coreProperties>
</file>