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88" autoAdjust="0"/>
  </p:normalViewPr>
  <p:slideViewPr>
    <p:cSldViewPr>
      <p:cViewPr varScale="1">
        <p:scale>
          <a:sx n="53" d="100"/>
          <a:sy n="53" d="100"/>
        </p:scale>
        <p:origin x="-1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0577F-63EE-4BBE-A8E7-BD5BD08DA790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E48FC-03E2-4F67-A2C4-17968A2D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0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условиях современных подходов к образованию, где делается акцент на развитие творческой личности, способной выходить за пределы известного, принимать нестандартные решения, создавать продукты, характеризующиеся новизной, проблема развития детской креативности становится наиболее актуальной.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8FC-03E2-4F67-A2C4-17968A2DAD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не обязательно связано с такими видами деятельности, как рисование, сочинение стихов или музыки, игра на сцене и т.д.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проявляется, когда приходится действовать в ситуациях неопределенности, отсутствия четких алгоритмов, неизвестности сути и способов решения встающих перед человеком проблем, непредсказуемо меняющихся условий.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8FC-03E2-4F67-A2C4-17968A2DAD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12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 исследователи рассматривают креативность, как общую творческую способность, связанную с развитием воображения, фантазии, глубинным свойством индивидов создавать оригинальные ценности, принимать нестандартные решения.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8FC-03E2-4F67-A2C4-17968A2DAD0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09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Специальные исследования и практический опыт убедительно показали, что наиболее оптимальным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сензитивным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периодом развития креативности выступает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старший дошкольный возраст.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креативности в этом возрасте включает в себя следующие направления: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раннее выявление,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этой способности,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ее значения для общего развития и созревания ребенка.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и психологи считают, что начинать работу над выявлением и развитием креативности надо на ранних этапах онтогенеза, т.к. в этот период создаются необходимые предпосылки для ее развития.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8FC-03E2-4F67-A2C4-17968A2DAD0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49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дошкольном возрасте креативность корректнее всего можно обнаружить в игре как ведущей 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основным критериям проявления творческого воображения у дошкольников относят: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1.Оригинальность выполнения детьми творческих задач.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Использование такого реструктурирования образов, при котором образы одних объектов применяются в качестве деталей для построения других (для дошкольников методом диагностики креативности, выступают наблюдение и эксперимент в естественных условиях).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8FC-03E2-4F67-A2C4-17968A2DAD0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22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Использовать  нетрадиционные техники художественно-эстетического развития..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Учить ребенка рефлексировать и оформлять в речевой форме свои фантазии и раздумья, а значит, самим постоянно говорить с ним.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Создать умеренно богатую развивающую среду.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Развивать поисковую активность во всех сферах деятельности.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Придумывание детьми собственных сказок и стихов.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Театральная деятельность.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Сюжетно- ролевая игра.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8FC-03E2-4F67-A2C4-17968A2DAD0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7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Считается, что именно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сюжетно – ролевая игра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 как никакая другая деятельность, обеспечивает полноценное и своевременное 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креативное развитие ребёнка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Сюжетно – ролевая игра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предоставляет ребёнку возможности проявить воображение или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создании игровой обстановки – ребёнок может самостоятельно подбирать костюмы, атрибуты для игры; использовать предметы - заместители;</a:t>
            </a:r>
          </a:p>
          <a:p>
            <a:pPr marL="285750" indent="-285750" algn="ctr">
              <a:buFont typeface="Arial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развитии сюжета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он может использовать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сюжеты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знакомые по художественным произведениям, мультфильмам, сказкам, наблюдаемые в реальной жизненной ситуации, а может придумывать свои собственные;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ролевом поведении; он может демонстрировать игровые действия, основанные на знаниях об окружающем мире и личном опыте, а может осваивать новые игровые действия по собственному замыслу,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8FC-03E2-4F67-A2C4-17968A2DAD0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32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Креативность является ведущим компонентом педагогической деятельности и является решающим фактором продвижения педагога к вершинам педагогического мастерства.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Творческим продуктом креативного педагога могут быть новые образовательные технологии, формы, методы обучения и воспитания.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последние годы укоренилось утверждение: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«У творчески работающего педагога – творчески развитые дети».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8FC-03E2-4F67-A2C4-17968A2DAD0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88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Еще В. О. Сухомлинский подчеркивал, что только творческий педагог способен зажечь в детях жажду познания, поэтому каждому педагогу необходимо развивать креативность, являющуюся главным показателем его профессиональной компетентности.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E48FC-03E2-4F67-A2C4-17968A2DAD0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95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che3.youla.io/files/images/720_720_out/5d/8c/5d8c65fd2aecd65bd0567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26" y="-64092"/>
            <a:ext cx="9165526" cy="692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4849" y="1340768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креативности у детей дошкольного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возраста».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1712" y="501317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Упорова Наталья Игоревна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6367545"/>
            <a:ext cx="176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Арамиль, 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1663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4 «Солнышко»</a:t>
            </a:r>
          </a:p>
        </p:txBody>
      </p:sp>
    </p:spTree>
    <p:extLst>
      <p:ext uri="{BB962C8B-B14F-4D97-AF65-F5344CB8AC3E}">
        <p14:creationId xmlns:p14="http://schemas.microsoft.com/office/powerpoint/2010/main" val="37945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2.infourok.ru/uploads/ex/0115/0005a664-1e0953de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Группа № 8 ПЧЁЛКИ\фото пчелки\IMG_80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72041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ownloads\IMG_20200218_0936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42484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user\Desktop\Группа № 8 ПЧЁЛКИ\Новый год 2019\8671D4EF-9F90-4882-9444-CABDAAFE3527-3757-00000274668994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284984"/>
            <a:ext cx="372041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user\Desktop\Группа № 8 ПЧЁЛКИ\фото пчелки\B1B6C63D-EE02-4CD8-ADC6-544C5B64C53A-8821-000005F1CE0DF7D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70" y="332656"/>
            <a:ext cx="407512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3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2.infourok.ru/uploads/ex/0115/0005a664-1e0953de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8" y="894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8337" y="319792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Группа № 8 ПЧЁЛКИ\фото пчелки\IMG_83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3" t="25041" r="4527" b="7411"/>
          <a:stretch/>
        </p:blipFill>
        <p:spPr bwMode="auto">
          <a:xfrm>
            <a:off x="1187624" y="2258784"/>
            <a:ext cx="7217833" cy="429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115/0005a664-1e0953de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246" y="112474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условиях современных подходов к образованию, где делается акцент на развитие творческой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личности,  проблема развития детской креативности становится актуальной.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zen_doc/1860621/pub_5dc867fd65a00b326a51f87d_5dce850013aa6c3a62481109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4824536" cy="32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15/0005a664-1e0953de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7106" y="1207262"/>
            <a:ext cx="77768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переводе с английского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«креативность»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обозначает -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творить, создавать.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www.sadochok.net.ua/wp-content/uploads/2019/10/4567676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57" y="2561479"/>
            <a:ext cx="5673717" cy="37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8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2.infourok.ru/uploads/ex/0115/0005a664-1e0953de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" y="-3428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548680"/>
            <a:ext cx="781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Креативность в педагогических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исследованиях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executivecoachinglondon.com/wp-content/uploads/2016/05/AdobeStock_93338605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4746" b="10649"/>
          <a:stretch/>
        </p:blipFill>
        <p:spPr bwMode="auto">
          <a:xfrm>
            <a:off x="539552" y="1916832"/>
            <a:ext cx="4296682" cy="263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kudago.com/media/images/event/96/bc/96bc6726c0bd624c53264f667f740d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4814"/>
            <a:ext cx="3672408" cy="298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1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2.infourok.ru/uploads/ex/0115/0005a664-1e0953de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8211" y="298981"/>
            <a:ext cx="69847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креативности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себя следующие направления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" name="Овал 1"/>
          <p:cNvSpPr/>
          <p:nvPr/>
        </p:nvSpPr>
        <p:spPr>
          <a:xfrm>
            <a:off x="420456" y="1956322"/>
            <a:ext cx="3143432" cy="1745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969822" y="3638240"/>
            <a:ext cx="333037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612988" y="1828565"/>
            <a:ext cx="316835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15511" y="2277162"/>
            <a:ext cx="215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Ранее выявление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1" y="4053739"/>
            <a:ext cx="2437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способности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9105" y="1997580"/>
            <a:ext cx="2613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Определение ее значимости для развития ребенка 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597872" y="1129979"/>
            <a:ext cx="198022" cy="603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1431668"/>
            <a:ext cx="0" cy="1997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948264" y="1129979"/>
            <a:ext cx="267782" cy="603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58" y="4543957"/>
            <a:ext cx="2222795" cy="188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1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115/0005a664-1e0953de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325533"/>
            <a:ext cx="745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же можно обнаружить креативность?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1369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Оригинальность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выполнения детьми творческих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63512"/>
            <a:ext cx="8208912" cy="840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14337" y="4952947"/>
            <a:ext cx="675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Реструктурирование образов.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Группа № 8 ПЧЁЛКИ\фото пчелки\IMG_20200310_1534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50" y="2618814"/>
            <a:ext cx="3812795" cy="214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Группа № 8 ПЧЁЛКИ\фото пчелки\IMG_20200310_1556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0"/>
          <a:stretch/>
        </p:blipFill>
        <p:spPr bwMode="auto">
          <a:xfrm>
            <a:off x="4932040" y="2564904"/>
            <a:ext cx="3460013" cy="214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2.infourok.ru/uploads/ex/0115/0005a664-1e0953de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10"/>
            <a:ext cx="9144000" cy="688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33265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развивать креативность у дошкольников?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673" y="1196751"/>
            <a:ext cx="825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Группа № 8 ПЧЁЛКИ\фото пчелки\IMG_64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73" y="1196751"/>
            <a:ext cx="2354163" cy="176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1" y="1196751"/>
            <a:ext cx="2661295" cy="177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149" y="2970024"/>
            <a:ext cx="2973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Нетрадиционные техники  художественно- эстетического развития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30081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ефлексия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180957"/>
            <a:ext cx="2685166" cy="182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2161" y="3043758"/>
            <a:ext cx="268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Богатая развивающая среда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7" t="15487" r="13481" b="10229"/>
          <a:stretch/>
        </p:blipFill>
        <p:spPr bwMode="auto">
          <a:xfrm>
            <a:off x="464101" y="3812331"/>
            <a:ext cx="2664928" cy="225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734" y="6052339"/>
            <a:ext cx="266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Театральная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47" y="3812330"/>
            <a:ext cx="2762243" cy="225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77374" y="6053473"/>
            <a:ext cx="257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Придумывание сказок и стихов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C:\Users\user\Desktop\Группа № 8 ПЧЁЛКИ\фото пчелки\IMG_20200310_15481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0" r="25642"/>
          <a:stretch/>
        </p:blipFill>
        <p:spPr bwMode="auto">
          <a:xfrm>
            <a:off x="6291534" y="3812331"/>
            <a:ext cx="2405792" cy="225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91535" y="6042992"/>
            <a:ext cx="240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Сюжетно- ролевая игра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2.infourok.ru/uploads/ex/0115/0005a664-1e0953de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8046" y="953657"/>
            <a:ext cx="79208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Сюжетно – ролевая игра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предоставляет ребёнку возможности проявить воображение или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046" y="26064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 ролевая игра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Группа № 8 ПЧЁЛКИ\фото пчелки\IMG_20200116_1217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15530" r="15061" b="8496"/>
          <a:stretch/>
        </p:blipFill>
        <p:spPr bwMode="auto">
          <a:xfrm>
            <a:off x="2123728" y="4299628"/>
            <a:ext cx="2210328" cy="175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sd.multiurok.ru/html/2017/02/17/s_58a723137b893/img1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4" t="7742" r="3904" b="11268"/>
          <a:stretch/>
        </p:blipFill>
        <p:spPr bwMode="auto">
          <a:xfrm>
            <a:off x="4473644" y="4299628"/>
            <a:ext cx="2141049" cy="179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4230" y="6049549"/>
            <a:ext cx="5256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Сюжеты из знакомых  мультиков, сказок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«Вовка в тридевятом царстве»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C:\Users\user\Desktop\Группа № 8 ПЧЁЛКИ\фото пчелки\IMG_20200310_15384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t="13724" r="30515" b="2101"/>
          <a:stretch/>
        </p:blipFill>
        <p:spPr bwMode="auto">
          <a:xfrm>
            <a:off x="357264" y="2037615"/>
            <a:ext cx="3350640" cy="214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Группа № 8 ПЧЁЛКИ\фото пчелки\IMG_20200310_15475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8" r="6382" b="16014"/>
          <a:stretch/>
        </p:blipFill>
        <p:spPr bwMode="auto">
          <a:xfrm>
            <a:off x="6768244" y="1962849"/>
            <a:ext cx="1844678" cy="27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0598" y="2492540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 подбирает костюмы и атрибуты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4714472"/>
            <a:ext cx="1340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Знакомое ролевое поведение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2.infourok.ru/uploads/ex/0115/0005a664-1e0953de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8558" y="47667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последние годы укоренилось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утверждение: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 творчески работающего педагога – творчески развитые дети».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" t="18000" r="19178" b="4001"/>
          <a:stretch/>
        </p:blipFill>
        <p:spPr>
          <a:xfrm>
            <a:off x="611560" y="2259452"/>
            <a:ext cx="4571136" cy="3816424"/>
          </a:xfrm>
          <a:prstGeom prst="rect">
            <a:avLst/>
          </a:prstGeom>
        </p:spPr>
      </p:pic>
      <p:pic>
        <p:nvPicPr>
          <p:cNvPr id="6149" name="Picture 5" descr="C:\Users\user\Desktop\Группа № 8 ПЧЁЛКИ\фото пчелки\IMG-20191019-WA002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23044" r="4029" b="6209"/>
          <a:stretch/>
        </p:blipFill>
        <p:spPr bwMode="auto">
          <a:xfrm>
            <a:off x="5313872" y="1954000"/>
            <a:ext cx="3218568" cy="442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531</Words>
  <Application>Microsoft Office PowerPoint</Application>
  <PresentationFormat>Экран (4:3)</PresentationFormat>
  <Paragraphs>92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</cp:revision>
  <dcterms:created xsi:type="dcterms:W3CDTF">2020-03-09T13:51:32Z</dcterms:created>
  <dcterms:modified xsi:type="dcterms:W3CDTF">2020-03-11T15:38:55Z</dcterms:modified>
</cp:coreProperties>
</file>