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5FE3E-875D-4820-9B19-47B83100E23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FACA5-86C5-4545-A0A6-3A19AF4C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9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ACA5-86C5-4545-A0A6-3A19AF4CC9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1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3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1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7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3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9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5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0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4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DCC1-F5B9-41E1-AE52-5F86CB6A8221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DCC1-F5B9-41E1-AE52-5F86CB6A8221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AE4E6-FA82-4542-B576-00C528B9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7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1.liveinternet.ru/images/attach/c/11/116/292/116292639_large_ROS__6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645930" y="537647"/>
            <a:ext cx="35713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МАДОУ №4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«Солнышко»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590488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Арамиль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45865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Искусство «Гжели»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3566583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Подготовительная группа №8 и воспитатель Упорова Наталья Игоревна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7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986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2276871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ds04.infourok.ru/uploads/ex/021f/0007a33e-0a21a5f5/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986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42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92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esktop\1613750370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4" y="9928"/>
            <a:ext cx="376900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16137503706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04" y="26084"/>
            <a:ext cx="3643521" cy="26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16137503706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8" b="23942"/>
          <a:stretch/>
        </p:blipFill>
        <p:spPr bwMode="auto">
          <a:xfrm>
            <a:off x="2111435" y="4472724"/>
            <a:ext cx="5196869" cy="24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user\Desktop\16137545880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6"/>
          <a:stretch/>
        </p:blipFill>
        <p:spPr bwMode="auto">
          <a:xfrm>
            <a:off x="467544" y="2780928"/>
            <a:ext cx="2812296" cy="16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C:\Users\user\Desktop\1613754588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699658"/>
            <a:ext cx="2915816" cy="17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2996952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 детей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8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92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0115" y="24208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9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4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 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 детей познавательный интерес к русскому народному декоративно-прикладному искусству; формировать и развивать нравственный, духовный и творческий потенциал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668" y="1772816"/>
            <a:ext cx="8832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 историей возникновения промысла и традициями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гжельских мастеров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Формировать представления детей о богатстве и разнообразии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гжельского промысла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особенностях орнамента, цвета, формы.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Формировать практические умения и навыки в составлении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гжельских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узоров по собственному замыслу, используя элементы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гжельской росписи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(капелька, листик, цветок, веточка, завиток, спираль, сеточка, прямые и волнистые линии, точки).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Прививать эстетический вкус к окружающему миру через ознакомление с предметами народного искусства, средствами выразительности изделий народных умельцев.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Воспитывать патриотизм, уважение к труду народных мастеров и чувство гордости за величие, талант и творческое наследие своего народа.</a:t>
            </a:r>
          </a:p>
        </p:txBody>
      </p:sp>
    </p:spTree>
    <p:extLst>
      <p:ext uri="{BB962C8B-B14F-4D97-AF65-F5344CB8AC3E}">
        <p14:creationId xmlns:p14="http://schemas.microsoft.com/office/powerpoint/2010/main" val="294268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272" y="10811"/>
            <a:ext cx="47525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 да вазы, что за диво, хороши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та, и та,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нарядны и красивы, расписные,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в цветах!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и роза и ромашка, одуванчик,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васильки,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синей сеточкой по краю,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 глаз не отвести.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Сотворили это чудо не за тридевять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земель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Расписали ту посуду на Руси,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местечке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Гжель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10278"/>
            <a:ext cx="2271911" cy="303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10" y="3416157"/>
            <a:ext cx="2608229" cy="323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29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986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338" y="1868035"/>
            <a:ext cx="58288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Своѐ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название она получила от названия села, что находится в 60 км от Москвы. Поэтому Родиной Гжели считается Московская область. Там впервые стали изготавливать эти изделия. Первые гжельские изделия – из глины. Это произошло очень давно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ещѐ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14 веке, почти 700 лет назад.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3092393" cy="330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332656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Издавна говорили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гжельцы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землѐй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кормимся, глина – наше золото»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Гжель – это фарфоровые изделия сине-белого цвета.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986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-171400"/>
            <a:ext cx="74888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Гжельская земля очень богата высококачественными глинами белого цвета. Из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неё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изготавливают различные предметы быта . Слово «Гжель» – родственник слова «жечь». Изделия из глины для прочности обжигают в печах при очень высокой температуре. Поэтому в слове «Гжель» слышится отзвук глагола «жечь».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91760"/>
            <a:ext cx="5332462" cy="322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61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986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234" y="260648"/>
            <a:ext cx="47968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Роспись Гжели выполняется кобальтом. Каждое изделие обжигали 2 раза: первый – для закрепления формы, второй – после росписи изделия кобальтом. Минерал кобальт использовали именно потому, что он не выгорает при температуре свыше 1000 градусов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даёт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красивый синий цвет различных оттенков. Но оттенки цвета появляются лишь после обжига, в сыром виде рисунок кобальтом выглядит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серо-чёрным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42631"/>
            <a:ext cx="307523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31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986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20688"/>
            <a:ext cx="82089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же украшали свои изделия гжельские мастера?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полосой или букетом выделяется главная часть сосуда, более узкими лентами – края горла, дна и ручек. Основными мотивами росписи стали травка, злаки, птицы, полевые и садовые цветы – розы, астры, гвоздики, форма которых перерабатывается и становится довольно условной, но живописной и декоративной.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https://russianpalitra.ru/images/detailed/12/rp-993000721-2673_cxpb-6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41" y="3537582"/>
            <a:ext cx="3318518" cy="30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papakarlo23.ru/wp-content/uploads/63ce19d2-48e2-11e9-9548-f0def1b94b57_7a896fd7-8227-11e9-bbc9-d89c6786490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74" y="3947106"/>
            <a:ext cx="2701302" cy="270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9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986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643" y="637528"/>
            <a:ext cx="527746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Пожалуй, самый излюбленный узор – гжельская роза. Иногда она изображена крупно, широкими мазками, а иногда написана тоненькой кисточкой. Концом кисти наносят жилки, штриховку и прихотливо изогнутые стебельки и усики. Очень затейливая, нарядная получается посуда. Полюбилась она людям, и стали называть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«нежно-голубое чудо».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https://cdn2.static1-sima-land.com/items/1180798/1/700-n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6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986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16632"/>
            <a:ext cx="76328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Посуда Гжели очень разнообразна по форме и назначению: тарелки,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маслёнки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солонки, чашки, чайники, миски.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Декоративно оформляются все части предмета. Замкнутым орнаментом расписывают тулово, основание и горлышко. Ручка и носик обычно украшаются ленточным орнаментом или голубым цветом.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moi-tvoi.ru/upload/medialibrary/f2f/f2f3e69c8f51eb426156e0b6d1f276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071287"/>
            <a:ext cx="4755679" cy="33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66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461</Words>
  <Application>Microsoft Office PowerPoint</Application>
  <PresentationFormat>Экран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13</cp:revision>
  <dcterms:created xsi:type="dcterms:W3CDTF">2020-04-20T06:57:47Z</dcterms:created>
  <dcterms:modified xsi:type="dcterms:W3CDTF">2021-02-19T17:27:15Z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1334910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