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KnCsxSTbQs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youtu.be/X7ArqdA7nj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TXfvlcMjEA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urmp7_0PP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6cT3tizaW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pyP1f-1_BC8" TargetMode="External"/><Relationship Id="rId4" Type="http://schemas.openxmlformats.org/officeDocument/2006/relationships/hyperlink" Target="https://youtu.be/CvzMUoMX3C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182/00047e51-692a644e/hello_html_m615fa12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1" y="-63262"/>
            <a:ext cx="9229104" cy="69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996952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связной монологической речи  у детей подготовительной группы с помощью дистанционных технологий»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0958" y="635000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Арамиль, 2021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452" y="-6326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4 «Солнышко»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294517" y="4941168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Упорова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аталья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Игоревна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05/000fd2fc-769d89c6/hello_html_m3d8d1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76470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дошкольников стало реальностью нашего времени. </a:t>
            </a:r>
          </a:p>
        </p:txBody>
      </p:sp>
      <p:pic>
        <p:nvPicPr>
          <p:cNvPr id="3074" name="Picture 2" descr="http://samoluk.teach.obr55.ru/files/2019/05/%D0%B7%D0%B0-%D0%BA%D0%BE%D0%BC%D0%BF%D0%BE%D0%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5210316" cy="31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05/000fd2fc-769d89c6/hello_html_m3d8d1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62068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328574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«Обогащаем словарь детей».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«Короткие тексты для чтений и пересказов».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«Развитие словестно- логической памяти детей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«Развитие связной речи у детей через обучение составлению рассказов по картине и серии сюжетных картин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IMG-20210201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405114" cy="22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05/000fd2fc-769d89c6/hello_html_m3d8d1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54868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2550" y="1412776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3"/>
              </a:rPr>
              <a:t>Земля наш общий дом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«Спорт – это жизнь»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4"/>
              </a:rPr>
              <a:t>«Я Помню- Я Горжусь»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adou50klgd-ru.1gb.ru/upload/iblock/5f2/5f2f2cb33afca6b8b411f97245eb0af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67102"/>
            <a:ext cx="2443652" cy="183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ocialkoygorodok.rkomi.ru/system/attachments/uploads/000/065/297/original/606432_2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8" b="12935"/>
          <a:stretch/>
        </p:blipFill>
        <p:spPr bwMode="auto">
          <a:xfrm>
            <a:off x="6261899" y="3195555"/>
            <a:ext cx="2514629" cy="187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simp.ru/system/uploads/ckeditor/pictures/34042/content_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21" y="4653136"/>
            <a:ext cx="3192763" cy="16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6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805/000fd2fc-769d89c6/hello_html_m3d8d1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4889" y="620688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Связная речь выполняет важнейшие социальные функции: помогает ребенку устанавливать связи с окружающими людьми, определяет и регулирует нормы поведения в обществе, что является решающим условием для развития его личности. </a:t>
            </a:r>
          </a:p>
        </p:txBody>
      </p:sp>
      <p:pic>
        <p:nvPicPr>
          <p:cNvPr id="2050" name="Picture 2" descr="https://zabavnik.club/wp-content/uploads/2018/05/Kartinki_na_prozrachnom_fone_10_270516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6552728" cy="346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05/000fd2fc-769d89c6/hello_html_m3d8d1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2204864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805/000fd2fc-769d89c6/hello_html_m3d8d1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" y="0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Речь – это драгоценный дар, величайшее богатство человека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ее помощью люди выражают свои мысли, чувства, общаются, достигают взаимного понимания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настоящее время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развитие речи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ребенка является актуальной проблемой. </a:t>
            </a:r>
          </a:p>
        </p:txBody>
      </p:sp>
      <p:pic>
        <p:nvPicPr>
          <p:cNvPr id="4099" name="Picture 3" descr="C:\Users\user\Desktop\IMG-20210201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59" y="3595668"/>
            <a:ext cx="4968552" cy="27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805/000fd2fc-769d89c6/hello_html_m3d8d1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7488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Связная речь неотделима от мира мыслей: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связность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речи – это связность мыслей. </a:t>
            </a:r>
          </a:p>
        </p:txBody>
      </p:sp>
      <p:pic>
        <p:nvPicPr>
          <p:cNvPr id="5122" name="Picture 2" descr="https://medaboutme.ru/upload/medialibrary/6f9/shutterstock_95649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72409"/>
            <a:ext cx="4752528" cy="285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budumnum.ru/images/rebenok-duma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" y="2132856"/>
            <a:ext cx="350975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805/000fd2fc-769d89c6/hello_html_m3d8d1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90872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Успешность обучения детей в школе во многом зависит от уровня овладения им связной речью. </a:t>
            </a:r>
          </a:p>
        </p:txBody>
      </p:sp>
      <p:pic>
        <p:nvPicPr>
          <p:cNvPr id="6146" name="Picture 2" descr="https://dezinfo.net/wp-content/uploads/2020/04/1584607448319528cb4034eaa25a833abd01a18c571d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336331" cy="34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805/000fd2fc-769d89c6/hello_html_m3d8d1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рассказывать помогает ребёнку быть общительным, преодолевать молчаливость и застенчивость, развивает уверенность в своих силах.</a:t>
            </a:r>
          </a:p>
        </p:txBody>
      </p:sp>
      <p:pic>
        <p:nvPicPr>
          <p:cNvPr id="1026" name="Picture 2" descr="C:\Users\user\Desktop\IMG-20210201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36815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ds04.infourok.ru/uploads/ex/0805/000fd2fc-769d89c6/hello_html_m3d8d1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805/000fd2fc-769d89c6/hello_html_m3d8d1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71" y="-2169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764704"/>
            <a:ext cx="7956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связной речью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понимается развёрнутое изложение определённого содержания, которое осуществляется логично, последовательно и точно, грамматически правильно и образно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508" y="292494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Связная речь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936032" y="3573016"/>
            <a:ext cx="576064" cy="867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592" y="443711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Монологическая (монолог)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084168" y="3573016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36096" y="4440769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Диалогическая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(диалог)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805/000fd2fc-769d89c6/hello_html_m3d8d1af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0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7667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Диалогическая речь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328574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Задать вопрос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Получить ответ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Рассуждать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Спорить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Дополнять  ответ собеседника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.ytimg.com/vi/JPi4EKGlBvA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96056"/>
            <a:ext cx="4384147" cy="24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05/000fd2fc-769d89c6/hello_html_m3d8d1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71" y="25528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54868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Монологическая речь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33" y="1700808"/>
            <a:ext cx="77048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Развернутость высказываний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Полнота ответа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Чёткость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сосредоточить свою мысль на главном.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C:\Users\Михаил\Desktop\1612169655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78" y="3645024"/>
            <a:ext cx="3395017" cy="25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05/000fd2fc-769d89c6/hello_html_m3d8d1a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946439" y="2060848"/>
            <a:ext cx="3528392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35896" y="242814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Виды речевой деятельности у дошкольников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827585" y="1052736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44960" y="1516142"/>
            <a:ext cx="1584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Рассказ по</a:t>
            </a:r>
          </a:p>
          <a:p>
            <a:pPr algn="ctr"/>
            <a:r>
              <a:rPr lang="ru-RU" dirty="0" smtClean="0">
                <a:hlinkClick r:id="rId3"/>
              </a:rPr>
              <a:t>сюжетной картине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93511" y="224644"/>
            <a:ext cx="223224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79912" y="6206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4"/>
              </a:rPr>
              <a:t>Творческое рассказывание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506763" y="1231885"/>
            <a:ext cx="1907704" cy="1657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76256" y="161529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Рассказ- описание предмета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650241" y="3724291"/>
            <a:ext cx="2098221" cy="172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957518" y="4197864"/>
            <a:ext cx="153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5"/>
              </a:rPr>
              <a:t>Заучивание стихов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493512" y="4653137"/>
            <a:ext cx="227491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79912" y="51571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Пересказ 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04261" y="3798332"/>
            <a:ext cx="211885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99592" y="4468470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Диалог 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55777" y="2348880"/>
            <a:ext cx="720079" cy="275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9" idx="4"/>
          </p:cNvCxnSpPr>
          <p:nvPr/>
        </p:nvCxnSpPr>
        <p:spPr>
          <a:xfrm flipV="1">
            <a:off x="4608004" y="1880828"/>
            <a:ext cx="1631" cy="18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156176" y="2428146"/>
            <a:ext cx="494067" cy="19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627785" y="3798332"/>
            <a:ext cx="504055" cy="35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630970" y="436510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1"/>
          </p:cNvCxnSpPr>
          <p:nvPr/>
        </p:nvCxnSpPr>
        <p:spPr>
          <a:xfrm flipH="1" flipV="1">
            <a:off x="6156174" y="3563725"/>
            <a:ext cx="801344" cy="412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2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456</TotalTime>
  <Words>274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2021-01-30T15:26:13Z</dcterms:created>
  <dcterms:modified xsi:type="dcterms:W3CDTF">2021-02-01T16:17:10Z</dcterms:modified>
</cp:coreProperties>
</file>