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7" r:id="rId4"/>
    <p:sldId id="256" r:id="rId5"/>
    <p:sldId id="262" r:id="rId6"/>
    <p:sldId id="261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razwitie.rebenk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7YiWrT9Q7w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3B-a58Tclsw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sun9-31.userapi.com/c857436/v857436501/11679d/Uy_i-U0Hw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124744"/>
            <a:ext cx="6192688" cy="464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664" y="332656"/>
            <a:ext cx="9033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«Мой дом, мой город-МОЯ СТРАНА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7251" y="646262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Арамиль, 2020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7977" y="3573016"/>
            <a:ext cx="19797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Составитель: воспитатель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подготовительной группы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Упорова Н. И.</a:t>
            </a:r>
          </a:p>
        </p:txBody>
      </p:sp>
    </p:spTree>
    <p:extLst>
      <p:ext uri="{BB962C8B-B14F-4D97-AF65-F5344CB8AC3E}">
        <p14:creationId xmlns:p14="http://schemas.microsoft.com/office/powerpoint/2010/main" val="11468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3" y="17463"/>
            <a:ext cx="91440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4528" y="791706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формирование чувства патриотизма у детей.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3537" y="2636912"/>
            <a:ext cx="741682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Приобщать детей к истории России.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Познакомить  детей с разными народами, их культурой, одеждой.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Формировать чувство патриотизма, единства, сплоченности, ощущения себя частицей своего народа.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Вовлечение родителей в активное сотрудничество с детским садом.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Продолжать формировать толерантность по отношению к людям других национальностей, рас, религий.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333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2170584"/>
            <a:ext cx="5328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«День Народного Единства»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43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vk.vkfaces.com/837639/v837639447/641e9/lHN5I0Yc9k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4"/>
            <a:ext cx="9144000" cy="684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2339569"/>
            <a:ext cx="66967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  <a:hlinkClick r:id="rId3"/>
              </a:rPr>
              <a:t>«Народы мира»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18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vk.vkfaces.com/837639/v837639447/641e9/lHN5I0Yc9k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15716" y="260648"/>
            <a:ext cx="5112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Стихи для детей</a:t>
            </a: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ds05.infourok.ru/uploads/ex/02aa/000a0141-f32f24ea/img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74" y="1030089"/>
            <a:ext cx="3925841" cy="294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s.myshared.ru/6/535068/slide_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0" r="4901" b="45945"/>
          <a:stretch/>
        </p:blipFill>
        <p:spPr bwMode="auto">
          <a:xfrm>
            <a:off x="4572000" y="1154583"/>
            <a:ext cx="3165297" cy="269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resentacii.ru/documents_2/c29d971f311c53a4a86005baf4dfa037/img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2" t="11108" r="9104" b="20077"/>
          <a:stretch/>
        </p:blipFill>
        <p:spPr bwMode="auto">
          <a:xfrm>
            <a:off x="61458" y="4157673"/>
            <a:ext cx="3659979" cy="232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g1.liveinternet.ru/images/attach/c/5/129/94/129094877_image_RSRyoSRSRRSRRRyoR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1"/>
          <a:stretch/>
        </p:blipFill>
        <p:spPr bwMode="auto">
          <a:xfrm>
            <a:off x="4116415" y="4135822"/>
            <a:ext cx="3781635" cy="245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27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vk.vkfaces.com/837639/v837639447/641e9/lHN5I0Yc9k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4"/>
            <a:ext cx="9144000" cy="684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1772816"/>
            <a:ext cx="6624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«Мой дом,  мой город-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Моя страна»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23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vk.vkfaces.com/837639/v837639447/641e9/lHN5I0Yc9k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4"/>
            <a:ext cx="9144000" cy="684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2708920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Спасибо всем большое за участие в проекте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68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125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2020-10-27T07:36:02Z</dcterms:created>
  <dcterms:modified xsi:type="dcterms:W3CDTF">2020-11-04T12:36:08Z</dcterms:modified>
</cp:coreProperties>
</file>