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7" r:id="rId12"/>
    <p:sldId id="270" r:id="rId13"/>
    <p:sldId id="268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20"/>
            <a:ext cx="9252520" cy="685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1915" y="2512473"/>
            <a:ext cx="72603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«Наши Защитники»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567" y="188640"/>
            <a:ext cx="8330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папы глазами детей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r="21651" b="19201"/>
          <a:stretch/>
        </p:blipFill>
        <p:spPr>
          <a:xfrm>
            <a:off x="2267743" y="1412776"/>
            <a:ext cx="6469689" cy="34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77" y="3442163"/>
            <a:ext cx="2728196" cy="253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306522"/>
            <a:ext cx="3672408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мальчишек поздравляем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23 Февраля,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 ребятам нашим скажем,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добрые слова.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3" t="5298" r="25445"/>
          <a:stretch/>
        </p:blipFill>
        <p:spPr>
          <a:xfrm>
            <a:off x="4932040" y="412686"/>
            <a:ext cx="3744417" cy="2612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t="18048" r="24895"/>
          <a:stretch/>
        </p:blipFill>
        <p:spPr>
          <a:xfrm>
            <a:off x="2159732" y="3361345"/>
            <a:ext cx="3558993" cy="26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131234"/>
            <a:ext cx="38884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Днем мужским вас поздравляем,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Наши славные мальчишки: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Хулиганы и тихони,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Молчуны и шалунишки.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желаем вам, ребята,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Нас, девчонок, не дразнить,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Сильными и волевыми,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герои в фильмах, быть.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3" b="1705"/>
          <a:stretch/>
        </p:blipFill>
        <p:spPr>
          <a:xfrm>
            <a:off x="468560" y="476673"/>
            <a:ext cx="4175448" cy="2840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13779" r="11327" b="20232"/>
          <a:stretch/>
        </p:blipFill>
        <p:spPr>
          <a:xfrm>
            <a:off x="2411760" y="4308155"/>
            <a:ext cx="3384376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3788" y="188640"/>
            <a:ext cx="3816424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 мальчик наш когда- то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Станет доблестным солдатом.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Будет мужественным, смелым,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Ловким, сильным и умелым.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И, поверьте нам тогда-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 не будет никогда!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6" r="25510" b="19073"/>
          <a:stretch/>
        </p:blipFill>
        <p:spPr>
          <a:xfrm>
            <a:off x="2411760" y="3356992"/>
            <a:ext cx="51845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" y="-2140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папы 8 группы\IMG_20200131_080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8" r="29025"/>
          <a:stretch/>
        </p:blipFill>
        <p:spPr bwMode="auto">
          <a:xfrm>
            <a:off x="251520" y="260649"/>
            <a:ext cx="24439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апы 8 группы\IMG_20200131_080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8661"/>
            <a:ext cx="2672406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апы 8 группы\IMG-20200130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61" y="3426689"/>
            <a:ext cx="273630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980727"/>
            <a:ext cx="2705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 родился в городе Арамиль. Учился в школе №1, и после ее окончания пошёл служить в институт милиции на 4 года.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 окончания института служил 5 лет в милиции города Арамиль- следователем.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 ловил бандитов и наводил порядок в городе.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папы 8 группы\IMG-20200131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5" y="1160447"/>
            <a:ext cx="2715878" cy="291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86" y="872669"/>
            <a:ext cx="3027164" cy="415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4329" y="1160447"/>
            <a:ext cx="2880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сильный и смелый,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самый большой.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Ругаешь- по делу,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хвалишь – с душой.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друг самый лучший,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Всегда защитишь.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надо научишь,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шалость простишь.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рядом шагаю,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руку держу.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Тебе подражаю,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Тобою горжусь!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37117"/>
            <a:ext cx="290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 служил на Алтае. Возил на большой машине большие ракеты.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9548" y="5079783"/>
            <a:ext cx="272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 тушит пожар.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8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папы 8 группы\IMG-20200129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466"/>
            <a:ext cx="2736304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апы 8 группы\IMG-20200129-WA0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7" t="15193" b="9021"/>
          <a:stretch/>
        </p:blipFill>
        <p:spPr bwMode="auto">
          <a:xfrm>
            <a:off x="6142803" y="301547"/>
            <a:ext cx="2544091" cy="311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7834" y="980728"/>
            <a:ext cx="2988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папа служил в армии. Он  стрелял  из танка, пистолета, автомата и кидал гранату.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3374" b="4850"/>
          <a:stretch/>
        </p:blipFill>
        <p:spPr>
          <a:xfrm>
            <a:off x="2210802" y="3645024"/>
            <a:ext cx="2361198" cy="2966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5" t="1479" r="-86" b="43800"/>
          <a:stretch/>
        </p:blipFill>
        <p:spPr>
          <a:xfrm>
            <a:off x="6516216" y="3624341"/>
            <a:ext cx="2481655" cy="2952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4112152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Моего папу зовут Федя. Он учился в УПИ и у них была военная кафедра. У моего папы есть звание- лейтенант.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папы 8 группы\IMG-20200129-WA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6" r="2745"/>
          <a:stretch/>
        </p:blipFill>
        <p:spPr bwMode="auto">
          <a:xfrm>
            <a:off x="395536" y="404664"/>
            <a:ext cx="28083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апы 8 группы\IMG-20200129-WA00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3"/>
          <a:stretch/>
        </p:blipFill>
        <p:spPr bwMode="auto">
          <a:xfrm>
            <a:off x="6084168" y="2492896"/>
            <a:ext cx="26618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3697" y="908720"/>
            <a:ext cx="29523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Папа, папочка, папуля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днем защитника тебя!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Ветры снежные подули,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середине февраля!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Ну а мне с тобой не страшно!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Мне уютно и тепло!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Ведь ты мой герой бесстрашный,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Нам с тобою повезло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738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esktop\папы 8 группы\IMG-20200129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632224" cy="33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апы 8 группы\IMG-20200202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2832247" cy="23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3768" y="548680"/>
            <a:ext cx="3456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Папа дома самый главный,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Самый лучший командир!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сегодня праздник славный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Отмечаем на весь мир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День защитника! И мама,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Мне сказала: «Подожди,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Вырастешь и тоже станешь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 защитником страны!</a:t>
            </a:r>
          </a:p>
        </p:txBody>
      </p:sp>
    </p:spTree>
    <p:extLst>
      <p:ext uri="{BB962C8B-B14F-4D97-AF65-F5344CB8AC3E}">
        <p14:creationId xmlns:p14="http://schemas.microsoft.com/office/powerpoint/2010/main" val="1238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Desktop\папы 8 группы\IMG-20200130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9836"/>
            <a:ext cx="2448272" cy="373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папы 8 группы\IMG-20200203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375" y="324750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папа служил в Химических войсках.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69269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папа находчивый,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Умный и смелый.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Ему по плечу 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Даже сложное дело.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4293096"/>
            <a:ext cx="2880320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друг самый лучший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Всегда защитишь.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надо научишь,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шалость простишь.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user\Desktop\папы 8 группы\IMG-20200129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34" y="3212976"/>
            <a:ext cx="2376264" cy="34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755" y="1077684"/>
            <a:ext cx="28889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Стала белою земля,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 снежком укрыло,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23 Февраля,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Папочка мой милый!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хочу я пожелать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Чтоб ты в счастье верил!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Нужно пап нам уважать,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Больше всех на свете!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1" y="286635"/>
            <a:ext cx="367604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8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" y="-2026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user\Desktop\папы 8 группы\IMG-20200202-WA0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r="9878" b="7863"/>
          <a:stretch/>
        </p:blipFill>
        <p:spPr bwMode="auto">
          <a:xfrm>
            <a:off x="6804248" y="260648"/>
            <a:ext cx="2095129" cy="296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папы 8 группы\IMG-20200211-WA0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b="29877"/>
          <a:stretch/>
        </p:blipFill>
        <p:spPr bwMode="auto">
          <a:xfrm>
            <a:off x="251521" y="476672"/>
            <a:ext cx="3254403" cy="206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63215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папа служил в Казахстане. В армии он был главным, учил  ребят. Ездил на танке, стрелял из пистолета и прыгал с парашюта. Он спасал нашу страну от злодеев.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3181135"/>
            <a:ext cx="2664296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68" y="3408736"/>
            <a:ext cx="2885231" cy="23762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4425" y="5822876"/>
            <a:ext cx="3739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армии папа водил машины и стрелял из автомата.</a:t>
            </a:r>
          </a:p>
        </p:txBody>
      </p:sp>
    </p:spTree>
    <p:extLst>
      <p:ext uri="{BB962C8B-B14F-4D97-AF65-F5344CB8AC3E}">
        <p14:creationId xmlns:p14="http://schemas.microsoft.com/office/powerpoint/2010/main" val="40623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412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Психолог</cp:lastModifiedBy>
  <cp:revision>26</cp:revision>
  <cp:lastPrinted>2020-02-18T10:30:34Z</cp:lastPrinted>
  <dcterms:created xsi:type="dcterms:W3CDTF">2020-02-11T14:12:09Z</dcterms:created>
  <dcterms:modified xsi:type="dcterms:W3CDTF">2020-02-18T10:37:15Z</dcterms:modified>
</cp:coreProperties>
</file>