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639823/v639823089/470dd/8OlG6VSoG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367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«КРАСОТА  НАШЕГО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УРАЛА»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57332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Упорова Н. 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" y="0"/>
            <a:ext cx="9166541" cy="6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9897" y="116632"/>
            <a:ext cx="5167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«Гора Волчиха»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97753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Волчи́ха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гора в Свердловской области России, горная вершина Урала, самая высокая гора в окрестностях Екатеринбурга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526,3 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vistarussia.com/picsv2/objects/158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90" y="1730945"/>
            <a:ext cx="3336350" cy="22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media/B40JfdYIMAAvy5D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0945"/>
            <a:ext cx="3396109" cy="33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ribaikal.ru/fileadmin/Images/Pribaikalye/Sljudjanskij/Hawaii-2009/sizov-0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 r="25919" b="9256"/>
          <a:stretch/>
        </p:blipFill>
        <p:spPr bwMode="auto">
          <a:xfrm>
            <a:off x="3915981" y="4040021"/>
            <a:ext cx="3399943" cy="25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42" y="-26906"/>
            <a:ext cx="9189042" cy="68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7574" y="129406"/>
            <a:ext cx="584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Уктусские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горы»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0527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Укту́сские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го́ры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горный массив Среднего Урала в Чкаловском районе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Екатеринбурга.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используется населением  как место активного отдыха — в лесопарках проложены лыжные трассы, имеется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лыжероллерная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трасса, стрельбища.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vistarussia.com/picsv2/objects/11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5" y="2492896"/>
            <a:ext cx="42105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pogostite.ru/images/1024/682/0/admin/images/cities/429/p1agvd618v1vmacs219lr1p2v19ti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5692" r="14021" b="18661"/>
          <a:stretch/>
        </p:blipFill>
        <p:spPr bwMode="auto">
          <a:xfrm>
            <a:off x="4824028" y="2516772"/>
            <a:ext cx="3759982" cy="283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8" y="-5085"/>
            <a:ext cx="9753600" cy="68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0594" y="201414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«АЗОВ- гора»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330" y="1124744"/>
            <a:ext cx="515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Азов-гора имеет двуглавую вершину, состоит из Большого и Малого Азова. Высота главной вершины составляет 589 м над уровнем моря.</a:t>
            </a:r>
          </a:p>
        </p:txBody>
      </p:sp>
      <p:pic>
        <p:nvPicPr>
          <p:cNvPr id="1028" name="Picture 4" descr="ÐÑÐµÐ½Ñ Ð½Ð° ÐÐ·Ð¾Ð²-Ð³Ð¾Ñ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0" y="1417679"/>
            <a:ext cx="3830736" cy="25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Ð¸ÑÑÐ½Ð¾Ðº Ð½Ð° ÐÐ·Ð¾Ð²-Ð³Ð¾Ñ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/>
          <a:stretch/>
        </p:blipFill>
        <p:spPr bwMode="auto">
          <a:xfrm>
            <a:off x="4572000" y="2120794"/>
            <a:ext cx="4344351" cy="3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¡ÐºÐ°Ð»Ñ ÐÐ°Ð»Ð¾Ð³Ð¾ ÐÐ·Ð¾Ð²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8080"/>
            <a:ext cx="3668657" cy="26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7083" y="5229200"/>
            <a:ext cx="4756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8 км от Полевского, рядом с посёлком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Зюзельский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памятником природы и местом туристического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паломничества,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известности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сказу П. П. Бажова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Дорогое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имячко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2738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6198" y="155514"/>
            <a:ext cx="6075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Тальков Камень»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http://510mln.ru/authors/diary/pics2018/2018_09_15_135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2776"/>
            <a:ext cx="40382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aroundcity.club/images/entry_photos/188/58b43a16e50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roundcity.club/images/entry_photos/188/58b43a16e50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pics.photographer.ru/nonstop/pics/pictures/927/927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93" y="2670371"/>
            <a:ext cx="3693255" cy="24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9" y="1174917"/>
            <a:ext cx="4111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Озеро Тальков Камень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это одно из самых красивых озер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Среднего Урала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это ни удивительно, рождено не природой, а человеком, точнее его хозяйственной деятельностью. </a:t>
            </a:r>
          </a:p>
        </p:txBody>
      </p:sp>
      <p:pic>
        <p:nvPicPr>
          <p:cNvPr id="2060" name="Picture 12" descr="ÐÐ·ÐµÑÐ¾ Ð¢Ð°Ð»ÑÐºÐ¾Ð² ÐÐ°Ð¼ÐµÐ½Ñ, ÐÐ°Ð¶Ð¾Ð²ÑÐºÐ¸Ðµ Ð¼ÐµÑÑÐ°, Ð¡Ð²ÐµÑÐ´Ð»Ð¾Ð²ÑÐºÐ°Ñ Ð¾Ð±Ð»Ð°ÑÑÑ, Ð¡ÑÐµÐ´Ð½Ð¸Ð¹ Ð£ÑÐ°Ð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1079" r="13934" b="22145"/>
          <a:stretch/>
        </p:blipFill>
        <p:spPr bwMode="auto">
          <a:xfrm>
            <a:off x="307975" y="4406537"/>
            <a:ext cx="3535561" cy="202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3053" y="5086561"/>
            <a:ext cx="4002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асположено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километрах к западу от города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Сысерти.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Высота над уровнем моря — 269,6 метра.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озером, на юго-западе, возвышается 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скала Тальковый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Desktop\Новая папка\IMG_7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8762"/>
            <a:ext cx="38884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olen.ur.ru/sites/default/files/%D0%90%D0%BD%D0%B3%D0%B5%D0%BB%20%D0%95%D0%B4%D0%B8%D0%BD%D0%BE%D0%B9%20%D0%BD%D0%B0%D0%B4%D0%B5%D0%B6%D0%B4%D1%8B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28" y="1052736"/>
            <a:ext cx="41284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mtdata.ru/u5/photo464A/20607709063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61048"/>
            <a:ext cx="4249763" cy="263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712" y="129406"/>
            <a:ext cx="7233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Парк «Оленьи ручьи»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2228" y="4459916"/>
            <a:ext cx="412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«Оленьи Ручьи» — природный парк на юго-западе Свердловской области на территории Нижнесергинского муниципального района, в нижнем течении реки Серги. На 100 км юго-западнее Екатеринбурга.</a:t>
            </a:r>
          </a:p>
        </p:txBody>
      </p:sp>
    </p:spTree>
    <p:extLst>
      <p:ext uri="{BB962C8B-B14F-4D97-AF65-F5344CB8AC3E}">
        <p14:creationId xmlns:p14="http://schemas.microsoft.com/office/powerpoint/2010/main" val="2004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6968" y="44245"/>
            <a:ext cx="7510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«Музей Военной техники»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katerinburg.vita-travel.com/wp-content/gallery/verxnyaya-pyshma/pushm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41690"/>
            <a:ext cx="3588568" cy="259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scovery-chel.ru/site/assets/files/3348/6-1.0x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42" y="3114450"/>
            <a:ext cx="3204356" cy="17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8391" y="8436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Музей военной техники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УГМК в городе Верхняя Пышма,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праву считается одной из самых крупных российских выставочных площадок военно-технического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2018-06-06-1092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6" y="4831008"/>
            <a:ext cx="6830848" cy="17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0423" y="1662073"/>
            <a:ext cx="477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коллекции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музея собрано более 500 единиц военной техники,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отечественные награды, воинские регалии,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униформа,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снаряжения,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знаки отличия российских вооруженных сил с XVIII века до наших дней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4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ur-ural.com/wp-content/uploads/2019/08/Uralskij-Mars-i-Ba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0"/>
          <a:stretch/>
        </p:blipFill>
        <p:spPr bwMode="auto">
          <a:xfrm>
            <a:off x="255007" y="2108741"/>
            <a:ext cx="3852183" cy="21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.e1.ru/preview/do/75cdb843baae2412432c08878165c4ee_1561697196_1000_6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5"/>
          <a:stretch/>
        </p:blipFill>
        <p:spPr bwMode="auto">
          <a:xfrm>
            <a:off x="267185" y="4415987"/>
            <a:ext cx="3840006" cy="22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bandy.ru/pix/3879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8741"/>
            <a:ext cx="4392488" cy="342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4690" y="188640"/>
            <a:ext cx="619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«Уральский Марс»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191" y="5661248"/>
            <a:ext cx="369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Богдановичские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находятся в 110 км от Екатеринбурга.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11197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Занимает карьер площадь около 70 кв. км и является самым крупным по величине запасов на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Среднем Урале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Схожесть 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Марсом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придают формы, в которых застывает глина, а также ее цветовая гамма.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raloved.ru/images/mesta/sv-obl/v-neyvinsk/sem-bratyev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6228184" y="2378310"/>
            <a:ext cx="2487766" cy="3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8040" y="135007"/>
            <a:ext cx="760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«Скалы Семь Братьев»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9583" y="1058337"/>
            <a:ext cx="7486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Самые красивые, самые высокие, самые труднодоступные и самые опасные — так их можно охарактеризовать. Этот скальный массив относится к Верх-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Исетскому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гранитному массиву и венчает гору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Семибратскую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находится неподалеку от Верх-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Нейвинска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(Новоуральска).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s://i.uralweb.ru/other_upload/360073/17.10.2017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2" y="2924944"/>
            <a:ext cx="5633137" cy="32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topparki.ru/wp-content/uploads/2018/10/park-kamennye-palatki-ekaterinburg-4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" y="1686292"/>
            <a:ext cx="3601740" cy="28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28866/dce3c4e2-1d0d-4f2b-80cc-c8766a497806/s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 bwMode="auto">
          <a:xfrm>
            <a:off x="4283968" y="1752659"/>
            <a:ext cx="4588123" cy="28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6664" y="116632"/>
            <a:ext cx="7410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Шарташские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Каменные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палаты»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086" y="4797152"/>
            <a:ext cx="7042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Шарташские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каменные палатки состоят из нескольких скальных выходов, вытянутых с запада на восток примерно на 80 метров. Высота скальных выходов – от 5 до 18 метров. Высота над уровнем моря – 299 метров, а над уровнем озера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24 метра. Относятся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Шарташскому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гранитному массиву, возраст которого 300 миллионов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ÑÐµÐ·ÐµÐ½ÑÐ°ÑÐ¸Ñ Ðº ÑÑÐ¾ÐºÑ Ð¾ÐºÑÑÐ¶Ð°ÑÑÐµÐ³Ð¾ Ð¼Ð¸ÑÐ° &amp;quot;ÐÑÑÐ°Ð½Ð° ÑÐ°ÑÑÐµÐ½Ð¸Ð¹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g.tourister.ru/files/1/6/5/2/3/2/7/0/clones/870_600_fixed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8032"/>
            <a:ext cx="2880320" cy="21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72359" y="188640"/>
            <a:ext cx="4877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«Гора Ежовая»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xn--d1atmn3a.xn--e1agak4ah4a.xn--p1ai/images/%D0%9E%D1%82%D0%B4%D1%8B%D1%85/%D0%90%D0%BA%D1%82%D0%B8%D0%B2%D0%BD%D1%8B%D0%B9/%D0%A1%D0%B2%D0%B5%D1%80%D0%B4%D0%BB%D0%BE%D0%B2%D1%81%D0%BA%D0%B0%D1%8F_%D0%BE%D0%B1%D0%BB%D0%B0%D1%81%D1%82%D1%8C/%D0%93%D0%BE%D1%80%D0%B0_%D0%95%D0%B6%D0%BE%D0%B2%D0%B0%D1%8F/%D0%93%D0%BE%D1%80%D0%B0_%D0%95%D0%B6%D0%BE%D0%B2%D0%B0%D1%8F_%D0%B3%D0%BE%D1%80%D0%BD%D0%BE%D0%BB%D1%8B%D0%B6%D0%BD%D1%8B%D0%B9_%D1%86%D0%B5%D0%BD%D1%82%D1%80_%D0%B3%D0%BE%D1%80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29" y="2276768"/>
            <a:ext cx="4013370" cy="27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lookmytrips.com/images/look50cr/image-571f6ed7ff93671f540e00e5-571f773cc67d4-1bhutp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" b="20450"/>
          <a:stretch/>
        </p:blipFill>
        <p:spPr bwMode="auto">
          <a:xfrm>
            <a:off x="300385" y="3861048"/>
            <a:ext cx="38395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1085643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Гора Ежовая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Среднем Урале в Свердловской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Относится к массиву Весёлых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горе расположен популярный горнолыжный курорт Свердловской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515719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Гора Ежовая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правом берегу реки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Тагил,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 километрах к западу от города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Кировград. Вершина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горы высотой в 556,8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метра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322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user</cp:lastModifiedBy>
  <cp:revision>19</cp:revision>
  <dcterms:created xsi:type="dcterms:W3CDTF">2019-10-11T10:43:47Z</dcterms:created>
  <dcterms:modified xsi:type="dcterms:W3CDTF">2019-10-12T14:48:04Z</dcterms:modified>
</cp:coreProperties>
</file>