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настасия Ткаченко\Desktop\hello_html_m18729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52028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– всему голова»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настасия Ткаченко\Desktop\hello_html_m18729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721080" cy="69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404664"/>
            <a:ext cx="6336704" cy="1143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«РЕЧЕВОЕ РАЗВИТИЕ».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«Откуда хлеб пришел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488832" cy="4752528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ЦЕЛИ: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труде хлеборобов, о важности их труда. Уточнение, расширение и активизация словаря по теме «хлеб» (хлеб, злак, пшеница, рожь, колос, сноп, хлебороб, комбайн, мельник, мука, пекарь, тесто, булка, сдоба, бублик, сушка, пряник, печенье, пирожное, торт; золотой, усатый, тяжелый, белый, свежий, ржаной, сдобный, вкусный; растить, ухаживать, убирать, молотить, месить, печь). Совершенствование навыков рассматривания картины, формирование целостного представления об изображённом на ней. Совершенствование грамматического строя речи. Совершенствования навыка звукового анализа слов.</a:t>
            </a:r>
          </a:p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слуха, памяти, мышления, общих речевых навыков, диалогической речи, зрительного внимания, координации речи с движением.</a:t>
            </a:r>
          </a:p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сотрудничества, взаимопонимания, доброжелательности, самостоятельности, инициативности, ответственности. Воспитание любви и бережного отношения к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0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Анастасия Ткаченко\Desktop\hello_html_m18729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721080" cy="69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231" y="1235884"/>
            <a:ext cx="5473590" cy="3168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о семенах – будущих растениях, последовательность посадки семян.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об условиях роста семян (земля, вода, свет, тепло); учить сажать семена пшеницы: сделать углубление в земле, положить зерно, присыпать землёй, полить водой из лейки. Воспитывать желание трудится, аккуратно ухаживать за посевами, воспитывать заботу и интерес к наблюдениям, воспитывать любовь к природе.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44" y="62068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«Посадка семян пшеницы»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Ольга\Desktop\IMG_20170313_1026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90" y="2420888"/>
            <a:ext cx="2467238" cy="190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ьга\Desktop\IMG_20170313_1027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1" y="4581128"/>
            <a:ext cx="2790510" cy="199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Ольга\Desktop\IMG_20170313_1027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45" y="4149080"/>
            <a:ext cx="2790510" cy="199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Ольга\Desktop\IMG_20170313_1026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0" y="4581128"/>
            <a:ext cx="2844800" cy="199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4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настасия Ткаченко\Desktop\hello_html_m18729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721080" cy="69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88832" cy="1287016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«СОЦИАЛЬНО-КОММУНИКАТИВНАЯ РАЗВИТИЕ»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сказки «Колосок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1"/>
            <a:ext cx="7643192" cy="4349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отражать в сюжете содержание знакомой сказки, вносить в неё изменения.</a:t>
            </a: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узнавать героев по характерным признакам; совершенствовать умение детей передавать образы героев сказки; развивать у детей память; формировать дружеские взаимоотношения.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Анастасия Ткаченко\Desktop\hello_html_m18729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721080" cy="69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620688"/>
            <a:ext cx="7200801" cy="1143000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«СОЦИАЛЬНО-КОММУНИКАТИВНОЕ РАЗВИТИЕ. ТРУД».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Крямнямчики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(лепка угощений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93881"/>
            <a:ext cx="7488832" cy="2116832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интерес к лепке съедобных кондитерских и кулинарных изделий для угощения. Активизировать приёмы декорирования лепных образов.</a:t>
            </a:r>
          </a:p>
          <a:p>
            <a:endParaRPr lang="ru-RU" dirty="0"/>
          </a:p>
        </p:txBody>
      </p:sp>
      <p:pic>
        <p:nvPicPr>
          <p:cNvPr id="4" name="Рисунок 3" descr="C:\Users\Ольга\Desktop\IMG_20170315_0918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3002"/>
            <a:ext cx="2722880" cy="219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Desktop\IMG_20170315_0919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90" y="4563002"/>
            <a:ext cx="2722880" cy="219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Ольга\Desktop\IMG_20170315_0918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722880" cy="2193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0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Анастасия Ткаченко\Desktop\hello_html_m18729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721080" cy="69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" y="404664"/>
            <a:ext cx="9144000" cy="926976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«ПОЗНАНИЕ».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«Как из зерна получить муку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3"/>
            <a:ext cx="5257666" cy="33123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исследовательской деятельности уточнить, конкретизировать и расширить знания о хлебе.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познавательно – исследовательскую и продуктивную деятельность в процессе свободного общения со сверстниками и взрослыми;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умение логически мыслить, рассуждать, делать выводы и умозаключения;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познакомить детей с зерновыми культурами, из которых делают муку; с разнообразием хлебобулочных изделий;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уважение к труду взрослых, бережное отношение к хлебу;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желание делиться полученными знаниями и получать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от процесса получения новой информации, познакомиться с профессиями людей, связанных с получением хлеба. </a:t>
            </a:r>
          </a:p>
          <a:p>
            <a:endParaRPr lang="ru-RU" dirty="0"/>
          </a:p>
        </p:txBody>
      </p:sp>
      <p:pic>
        <p:nvPicPr>
          <p:cNvPr id="4" name="Рисунок 3" descr="C:\Users\Ольга\Desktop\IMG_20170317_1016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74" y="1810366"/>
            <a:ext cx="2588551" cy="198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Desktop\IMG_20170317_1020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40665"/>
            <a:ext cx="2571605" cy="198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ьга\Desktop\IMG_20170317_1018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243536"/>
            <a:ext cx="2571605" cy="198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Ольга\Desktop\IMG_20170317_1016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75" y="4540665"/>
            <a:ext cx="2588551" cy="1989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6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настасия Ткаченко\Desktop\hello_html_m18729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721080" cy="69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" y="476672"/>
            <a:ext cx="9144000" cy="998984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«ПОЗНАНИЕ».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КУХНЮ ДЕТСКОГО САДА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«Замешивание теста»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5"/>
            <a:ext cx="7437512" cy="25202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представление детей о замешивание теста.</a:t>
            </a:r>
          </a:p>
          <a:p>
            <a:pPr marL="0" indent="0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замешивания теста;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диалогическую речь;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труду взрослых.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Ольга\Desktop\проэкты\проэкт про хлеб\IMG_20170327_1006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969809" cy="267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Desktop\проэкты\проэкт про хлеб\IMG_20170327_1009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933057"/>
            <a:ext cx="3959759" cy="267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1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настасия Ткаченко\Desktop\hello_html_m18729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721080" cy="69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88832" cy="998984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«ЧТЕНИЕ ХУДОЖЕСТВЕННОЙ ЛИТЕРАТУРЫ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сказок: русской народной «Колобок», норвежской сказки «Пирог», украинской сказки «Колосок».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пословицами и поговорками о хлебе.</a:t>
            </a: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находить сходство и различие в сюжете, идее, характере героев похожих сказок.</a:t>
            </a: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1.Закрепить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замечать выразительные средства, понимать целесообразность их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в тексте.	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2.Формировать эмоционально-образное восприятие произведения и навыки творческого рассказывания.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Формировать у детей умение осмысливать идею произведения.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2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настасия Ткаченко\Desktop\hello_html_m18729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721080" cy="69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548680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128792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родителей и детей.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книгу рецептов мам и бабушек, и найти пословицы и поговорки.                  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миру на земле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хлебу на столе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он-хлебушко душистый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он-теплый золотистый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дом, на каждый стол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пожаловал-пришел!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–наше богатство, береги его!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834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514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 «Хлеб – всему голова»</vt:lpstr>
      <vt:lpstr>ОБРАЗОВАТЕЛЬНАЯ ОБЛАСТЬ «РЕЧЕВОЕ РАЗВИТИЕ». Тема: «Откуда хлеб пришел».</vt:lpstr>
      <vt:lpstr>Презентация PowerPoint</vt:lpstr>
      <vt:lpstr>ОБРАЗОВАТЕЛЬНАЯ ОБЛАСТЬ «СОЦИАЛЬНО-КОММУНИКАТИВНАЯ РАЗВИТИЕ» Драматизация сказки «Колосок».</vt:lpstr>
      <vt:lpstr>ОБРАЗОВАТЕЛЬНАЯ ОБЛАСТЬ «СОЦИАЛЬНО-КОММУНИКАТИВНОЕ РАЗВИТИЕ. ТРУД». Тема: «Крямнямчики» (лепка угощений).</vt:lpstr>
      <vt:lpstr>ОБРАЗОВАТЕЛЬНАЯ ОБЛАСТЬ «ПОЗНАНИЕ». ЭКСПЕРИМЕНТИРОВАНИЕ  Тема: «Как из зерна получить муку».</vt:lpstr>
      <vt:lpstr>ОБРАЗОВАТЕЛЬНАЯ ОБЛАСТЬ «ПОЗНАНИЕ». ЭКСКУРСИЯ НА КУХНЮ ДЕТСКОГО САДА Тема «Замешивание теста»</vt:lpstr>
      <vt:lpstr>ОБРАЗОВАТЕЛЬНАЯ ОБЛАСТЬ «ЧТЕНИЕ ХУДОЖЕСТВЕННОЙ ЛИТЕРАТУРЫ».</vt:lpstr>
      <vt:lpstr>РАБОТА С РОДИТЕЛЯМИ.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«Хлеб – всему голова»</dc:title>
  <dc:creator>Анастасия Ткаченко</dc:creator>
  <cp:lastModifiedBy>Анастасия Ткаченко</cp:lastModifiedBy>
  <cp:revision>10</cp:revision>
  <dcterms:created xsi:type="dcterms:W3CDTF">2019-11-09T15:04:14Z</dcterms:created>
  <dcterms:modified xsi:type="dcterms:W3CDTF">2019-11-10T16:02:04Z</dcterms:modified>
</cp:coreProperties>
</file>