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астасия Ткаченко\Desktop\2988f0285b5a12b42d5dc17c0babb09d_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2018655"/>
          </a:xfrm>
        </p:spPr>
        <p:txBody>
          <a:bodyPr>
            <a:normAutofit fontScale="90000"/>
          </a:bodyPr>
          <a:lstStyle/>
          <a:p>
            <a:r>
              <a:rPr lang="ru-RU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br>
              <a:rPr lang="ru-RU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«Огород на окне»</a:t>
            </a:r>
            <a:endParaRPr lang="ru-RU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020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астасия Ткаченко\Desktop\2988f0285b5a12b42d5dc17c0babb09d_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детей интереса к опытнической и исследовательской деятельности по выращиванию рассады овощей в комнатных условиях, воспитание у детей любви к природе, создание в группе огорода на подоконнике. Привлечь к работе проекта как можно больше детей; сделать проект сотворчеством воспитателей, детей и родителей.</a:t>
            </a: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Обогатить знания детей о культурных растениях.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Познакомить детей с особенностями выращивания культурных растений (перца, лука, чеснока, салата, редиса, цветов);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Дать детям знания о необходимости солнечного тепла и света, влаги почвы для роста растений.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Продолжать формировать умение детей ухаживать за растениями (полив, взрыхление, прополка сорняков), воспитывать уважение к труду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Развивать умение наблюдать, выделять предмет из окружающего пространства по определённым признакам. Обогащать опыт исследовательских действий, удовлетворять детскую пытливость</a:t>
            </a:r>
          </a:p>
          <a:p>
            <a:pPr marL="0" indent="0">
              <a:buNone/>
            </a:pP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творческий, краткосрочный (2 месяца)</a:t>
            </a:r>
          </a:p>
        </p:txBody>
      </p:sp>
    </p:spTree>
    <p:extLst>
      <p:ext uri="{BB962C8B-B14F-4D97-AF65-F5344CB8AC3E}">
        <p14:creationId xmlns:p14="http://schemas.microsoft.com/office/powerpoint/2010/main" val="179738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астасия Ткаченко\Desktop\2988f0285b5a12b42d5dc17c0babb09d_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47248" cy="55774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подготовительной группы, родители, воспитатель.</a:t>
            </a:r>
            <a:endParaRPr lang="ru-RU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проекта: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Дети познакомятся с культурными и дикорастущими растениями.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 помощью опытнической работы дети получат необходимые условия для роста растений.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 помощью исследовательской работы дети должны будут выявить многообразие и разнообразие посевного материала.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 детей будет формироваться бережное отношение к растительному миру.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Формирование у детей уважительного отношения к труду.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Создание в группе огорода на подоконнике.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Создание дневника наблюдений для фиксации наблюдений за растениями в огороде на подоконнике.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Активное участие родителей в реализации проекта.</a:t>
            </a:r>
          </a:p>
          <a:p>
            <a:pPr marL="0" indent="0">
              <a:buNone/>
            </a:pP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астасия Ткаченко\Desktop\2988f0285b5a12b42d5dc17c0babb09d_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7606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этап: подготовительный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 на тему «Огород на подоконнике» Обсудить цели и задачи проекта. Сформировать интерес у родителей по созданию условий для реализации проекта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(воспитатели)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наглядно - дидактических пособий, демонстрационного материала, природного материала, художественной и научной литературы, приобретение семян, рассады и необходимого оборудования. Создать условия для реализации проекта «Огород на подоконнике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(воспитатели, родители)</a:t>
            </a:r>
          </a:p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этап: основной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книг, рассматривание иллюстраций о растениях. Вызвать интерес к растениям, желание заботиться о них, углублять и расширять знания о видах растений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(воспитатели)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«Дикорастущие и культурные растения»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мире растений», «Все начинается с семечка», «Посев семян», «Первые всходы». Ввести и обосновать классификацию растений как дикорастущих и культурных (по взаимоотношениям с человеком, познакомить с интересными представителями мира растений.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(воспитатели)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деятельность: посадка лука, пшеницы. Вызвать интерес к выращиванию огородной культуры.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оспитатели)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ростом растений. Учить детей замечать изменения, которые происходят у прорастающих семян.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(воспитатели)</a:t>
            </a:r>
          </a:p>
          <a:p>
            <a:r>
              <a:rPr lang="ru-RU" dirty="0" smtClean="0"/>
              <a:t>Труд </a:t>
            </a:r>
            <a:r>
              <a:rPr lang="ru-RU" dirty="0"/>
              <a:t>в уголке природы. Продолжать учить детей правильно строить суждения и делать выводы о создании благоприятных условий (воды, света, тепла</a:t>
            </a:r>
            <a:r>
              <a:rPr lang="ru-RU" dirty="0" smtClean="0"/>
              <a:t>). (воспитатели)</a:t>
            </a:r>
            <a:endParaRPr lang="ru-RU" dirty="0"/>
          </a:p>
          <a:p>
            <a:r>
              <a:rPr lang="ru-RU" dirty="0" smtClean="0"/>
              <a:t>Рассматривание </a:t>
            </a:r>
            <a:r>
              <a:rPr lang="ru-RU" dirty="0"/>
              <a:t>овощных и цветочных семян через лупу Дать понятие о том, что форма и количество семян у разных растений разное. С помощью лупы определить, что помогает перезимовать </a:t>
            </a:r>
            <a:r>
              <a:rPr lang="ru-RU" dirty="0" smtClean="0"/>
              <a:t>семенам. (воспитатели)</a:t>
            </a:r>
            <a:endParaRPr lang="ru-RU" dirty="0"/>
          </a:p>
          <a:p>
            <a:r>
              <a:rPr lang="ru-RU" dirty="0" smtClean="0"/>
              <a:t>Практическая </a:t>
            </a:r>
            <a:r>
              <a:rPr lang="ru-RU" dirty="0"/>
              <a:t>деятельность: выращивание рассады. Продолжать формировать навыки посадки и ухода за растениями. </a:t>
            </a:r>
            <a:r>
              <a:rPr lang="ru-RU" dirty="0" smtClean="0"/>
              <a:t>(воспитатели)</a:t>
            </a:r>
            <a:endParaRPr lang="ru-RU" dirty="0"/>
          </a:p>
          <a:p>
            <a:r>
              <a:rPr lang="ru-RU" dirty="0" smtClean="0"/>
              <a:t>Наблюдения</a:t>
            </a:r>
            <a:r>
              <a:rPr lang="ru-RU" dirty="0"/>
              <a:t>: за тем, как растут наши растения Продолжать учить детей замечать изменения в росте и развитии растений. </a:t>
            </a:r>
            <a:r>
              <a:rPr lang="ru-RU" dirty="0" smtClean="0"/>
              <a:t>(воспитатели)</a:t>
            </a:r>
            <a:endParaRPr lang="ru-RU" dirty="0"/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08720"/>
          </a:xfrm>
        </p:spPr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астасия Ткаченко\Desktop\2988f0285b5a12b42d5dc17c0babb09d_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реализации проекта:</a:t>
            </a: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04864"/>
            <a:ext cx="8075240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этап: заключительный</a:t>
            </a:r>
            <a:endParaRPr lang="ru-RU" b="1" u="sng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Обработка и оформление материалов проекта в виде фотографий.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(воспитатели)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Анализ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результативности. (воспитатели)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92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Анастасия Ткаченко\Desktop\2988f0285b5a12b42d5dc17c0babb09d_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8003232" cy="4857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результат: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реализации проекта «Огород на окне» были получены следующие результаты: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Дети познакомились с культурными растениями и появился интерес к опытнической и исследовательской деятельности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Дети увидели многообразие посевного материала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После создания в группе огорода на окне дети стали бережнее относиться к окружающему миру и к труду.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Наблюдение за растениями были записаны и зарисованы в дневнике наблюдений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Родители приняли активное участие в проекте «Огород на окне».</a:t>
            </a:r>
          </a:p>
          <a:p>
            <a:pPr marL="0" indent="0">
              <a:buNone/>
            </a:pPr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254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685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Проект «Огород на окне»</vt:lpstr>
      <vt:lpstr>Презентация PowerPoint</vt:lpstr>
      <vt:lpstr>Презентация PowerPoint</vt:lpstr>
      <vt:lpstr>Этапы реализации проекта:</vt:lpstr>
      <vt:lpstr>Этапы реализации проекта: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Огород на окне</dc:title>
  <dc:creator>Анастасия Ткаченко</dc:creator>
  <cp:lastModifiedBy>Анастасия Ткаченко</cp:lastModifiedBy>
  <cp:revision>5</cp:revision>
  <dcterms:created xsi:type="dcterms:W3CDTF">2019-11-09T07:05:58Z</dcterms:created>
  <dcterms:modified xsi:type="dcterms:W3CDTF">2019-11-09T08:06:03Z</dcterms:modified>
</cp:coreProperties>
</file>