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6" r:id="rId10"/>
    <p:sldId id="277" r:id="rId11"/>
    <p:sldId id="273" r:id="rId12"/>
    <p:sldId id="275" r:id="rId13"/>
    <p:sldId id="280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1916832"/>
            <a:ext cx="8712968" cy="475252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0170" marR="90170" lvl="0" algn="ctr">
              <a:lnSpc>
                <a:spcPct val="150000"/>
              </a:lnSpc>
            </a:pP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Проект </a:t>
            </a:r>
          </a:p>
          <a:p>
            <a:pPr marL="90170" marR="90170" lvl="0" algn="ctr">
              <a:lnSpc>
                <a:spcPct val="150000"/>
              </a:lnSpc>
            </a:pP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«Нетрадиционные техники рисования»</a:t>
            </a:r>
          </a:p>
          <a:p>
            <a:pPr marL="90170" marR="90170" lvl="0" algn="ctr">
              <a:lnSpc>
                <a:spcPct val="150000"/>
              </a:lnSpc>
            </a:pPr>
            <a:endParaRPr lang="ru-RU" sz="3200" b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0170" marR="90170" lvl="0" algn="ctr">
              <a:lnSpc>
                <a:spcPct val="150000"/>
              </a:lnSpc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24822"/>
            <a:ext cx="73517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5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1916832"/>
            <a:ext cx="8712968" cy="475252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 этап. Заключительный</a:t>
            </a:r>
            <a:r>
              <a:rPr lang="ru-RU" sz="2400" b="1" u="sng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4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Деятельность педагога: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Подготовка к презентации. Презентация.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Организация </a:t>
            </a:r>
            <a:r>
              <a:rPr lang="ru-RU" sz="2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уголка нетрадиционной техники рисования для родителей и детей.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7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1916832"/>
            <a:ext cx="8712968" cy="475252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u="sng" dirty="0">
                <a:latin typeface="Times New Roman"/>
                <a:ea typeface="Calibri"/>
                <a:cs typeface="Times New Roman"/>
              </a:rPr>
              <a:t>Предполагаемый результат: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Проект должен обеспечить достижение конкретных результатов: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• Наличие у детей дошкольного возраста знаний о нетрадиционных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способах рисования;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• Владение дошкольниками простейшими техническими приемами работы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 различными изобразительными материалами;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• Умение воспитанников самостоятельно применять нетрадиционные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техники рисования;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• Повышение компетентности родителей воспитанников в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вопросе рисования с использованием нетрадиционной техники, активное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участие родителей в совместных творческих проектах.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47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1916832"/>
            <a:ext cx="8712968" cy="475252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0170" marR="90170" lvl="0" algn="ctr">
              <a:lnSpc>
                <a:spcPct val="150000"/>
              </a:lnSpc>
            </a:pP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marR="90170" lvl="0" algn="ctr">
              <a:lnSpc>
                <a:spcPct val="150000"/>
              </a:lnSpc>
            </a:pP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marR="90170" lvl="0" algn="ctr">
              <a:lnSpc>
                <a:spcPct val="150000"/>
              </a:lnSpc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</a:p>
          <a:p>
            <a:pPr marL="90170" marR="90170" lvl="0" algn="ctr">
              <a:lnSpc>
                <a:spcPct val="150000"/>
              </a:lnSpc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0170" marR="90170" lvl="0" algn="ctr">
              <a:lnSpc>
                <a:spcPct val="150000"/>
              </a:lnSpc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marR="90170" lvl="0" algn="ctr">
              <a:lnSpc>
                <a:spcPct val="150000"/>
              </a:lnSpc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marR="90170" lvl="0" algn="ctr">
              <a:lnSpc>
                <a:spcPct val="150000"/>
              </a:lnSpc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marR="90170" lvl="0" algn="ctr">
              <a:lnSpc>
                <a:spcPct val="150000"/>
              </a:lnSpc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marR="90170" lvl="0" algn="ctr">
              <a:lnSpc>
                <a:spcPct val="150000"/>
              </a:lnSpc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marR="90170" lvl="0" algn="ctr">
              <a:lnSpc>
                <a:spcPct val="150000"/>
              </a:lnSpc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льга\Desktop\АТТЕСТАЦИЯ\IMG_20191001_141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59228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АТТЕСТАЦИЯ\IMG_20191007_1638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98724"/>
            <a:ext cx="2592288" cy="216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АТТЕСТАЦИЯ\IMG_20191014_1618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98724"/>
            <a:ext cx="2880320" cy="216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ьга\Desktop\АТТЕСТАЦИЯ\выставка нетрадиционки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98724"/>
            <a:ext cx="2880320" cy="216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Ольга\Desktop\АТТЕСТАЦИЯ\выставка нетрадиционки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60" y="1916832"/>
            <a:ext cx="29538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1916832"/>
            <a:ext cx="8712968" cy="475252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0170" marR="90170" lvl="0" algn="ctr">
              <a:lnSpc>
                <a:spcPct val="150000"/>
              </a:lnSpc>
            </a:pPr>
            <a:endParaRPr lang="ru-RU" dirty="0"/>
          </a:p>
        </p:txBody>
      </p:sp>
      <p:pic>
        <p:nvPicPr>
          <p:cNvPr id="3" name="Picture 2" descr="C:\Users\Ольга\Desktop\АТТЕСТАЦИЯ\рисование штампами\IMG_20191014_090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7" y="1945635"/>
            <a:ext cx="2996749" cy="22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АТТЕСТАЦИЯ\рисование штампами\IMG_20191014_0909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10147"/>
            <a:ext cx="3024337" cy="22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\Desktop\АТТЕСТАЦИЯ\IMG_20190930_085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65678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\Desktop\АТТЕСТАЦИЯ\IMG_20191007_092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2" y="4410147"/>
            <a:ext cx="2656782" cy="224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льга\Desktop\АТТЕСТАЦИЯ\IMG_20191021_1104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79" y="1916832"/>
            <a:ext cx="268840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Ольга\Desktop\АТТЕСТАЦИЯ\нетрадиционка рисование ладошкой (5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57" y="4410147"/>
            <a:ext cx="26900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1916832"/>
            <a:ext cx="8712968" cy="475252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0170" marR="90170" lvl="0" algn="ctr">
              <a:lnSpc>
                <a:spcPct val="150000"/>
              </a:lnSpc>
            </a:pPr>
            <a:endParaRPr lang="ru-RU" dirty="0"/>
          </a:p>
        </p:txBody>
      </p:sp>
      <p:pic>
        <p:nvPicPr>
          <p:cNvPr id="2050" name="Picture 2" descr="C:\Users\Ольга\Desktop\фото по нетрадиционке\IMG_20191108_173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3"/>
            <a:ext cx="3096344" cy="22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АТТЕСТАЦИЯ\IMG_20191029_212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7529" y="3972988"/>
            <a:ext cx="2420229" cy="306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АТТЕСТАЦИЯ\IMG_20191028_1724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4"/>
            <a:ext cx="2719317" cy="22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ьга\Desktop\АТТЕСТАЦИЯ\IMG_20191028_1724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294718"/>
            <a:ext cx="2719317" cy="23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Ольга\Desktop\АТТЕСТАЦИЯ\image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5615"/>
            <a:ext cx="2592288" cy="402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1916832"/>
            <a:ext cx="8712968" cy="475252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0170" marR="90170" lvl="0" algn="ctr">
              <a:lnSpc>
                <a:spcPct val="150000"/>
              </a:lnSpc>
            </a:pPr>
            <a:r>
              <a:rPr lang="ru-RU" dirty="0" smtClean="0"/>
              <a:t>советы</a:t>
            </a:r>
            <a:endParaRPr lang="ru-RU" dirty="0"/>
          </a:p>
        </p:txBody>
      </p:sp>
      <p:pic>
        <p:nvPicPr>
          <p:cNvPr id="3074" name="Picture 2" descr="C:\Users\Ольга\Desktop\АТТЕСТАЦИЯ\нетрадиционка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6" y="3600400"/>
            <a:ext cx="451966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АТТЕСТАЦИЯ\нетрадицион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916832"/>
            <a:ext cx="4176464" cy="32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1916832"/>
            <a:ext cx="8712968" cy="475252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0170" marR="90170" lvl="0"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Тип проекта: кратковременный, творческий. </a:t>
            </a:r>
          </a:p>
          <a:p>
            <a:pPr marL="90170" marR="90170" lvl="0" algn="ctr">
              <a:lnSpc>
                <a:spcPct val="150000"/>
              </a:lnSpc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90170" marR="90170" lvl="0"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 рассчитан на возраст детей 4-5 лет.</a:t>
            </a:r>
          </a:p>
          <a:p>
            <a:pPr marL="90170" marR="90170" lvl="0" algn="ctr">
              <a:lnSpc>
                <a:spcPct val="150000"/>
              </a:lnSpc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Участники проекта: дети средней группы, педагоги, родители.</a:t>
            </a:r>
          </a:p>
          <a:p>
            <a:pPr lvl="0" algn="ctr">
              <a:lnSpc>
                <a:spcPct val="150000"/>
              </a:lnSpc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Сроки проведения: октябрь-ноябрь.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2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1916832"/>
            <a:ext cx="8712968" cy="475252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Цели проведение занятий с использованием нетрадиционных техник: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-Развивает мелкую моторику рук,	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-Способствует снятию детских страхов,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-Развивает уверенность в своих силах,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-Развивает пространственное мышление,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-Учит детей свободно выражать свой замысел,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-Учит детей работать с разнообразным материалом,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-Развивает чувство композиции, ритма, колорита, </a:t>
            </a:r>
            <a:r>
              <a:rPr lang="ru-RU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цветовосприятия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  объема,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-Развивает творческие способности, воображение и полет фантазии,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-Во время работы дети получают эстетическое удовольствие.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48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1916832"/>
            <a:ext cx="8712968" cy="475252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ru-RU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Актуальность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lvl="0">
              <a:lnSpc>
                <a:spcPct val="150000"/>
              </a:lnSpc>
            </a:pP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Обучение идет от простой техники выполнения работы, к более сложной. 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Таким образом, проект создается возможность для развития творческих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способностей каждого ребенка.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Рисовать кистью – это одно, а создавать композицию без кисти, но с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помощью красок – это другое, необычное для детского творчества.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69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1916832"/>
            <a:ext cx="8712968" cy="475252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ru-RU" sz="28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Цель проекта: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Развитие художественно-творческих способностей детей дошкольного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возраста посредством использования нетрадиционной техники рисования. И создание уголка для родителей по нетрадиционной технике рисования.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09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79512" y="1412776"/>
            <a:ext cx="8784976" cy="525658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Задачи: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• Знакомить детей дошкольного возраста с нетрадиционными способами рисования, формировать интерес к изобразительной деятельности;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• Способствовать овладению дошкольниками простейшими техническими  приемами работы с различными изобразительными  материалами;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• Формировать сенсорные эталоны: цвет, величину, форму в процессе  продуктивной деятельности.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• Побуждать воспитанников самостоятельно и с родителями  применять нетрадиционные  техники рисования (монотипия, печатание, рисование пальчиками,  ватными палочками,  и т. д.)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• Содействовать знакомству родителей с нетрадиционными техниками рисования; создать условия и стимулировать совместное творчество  родителей и детей.</a:t>
            </a:r>
            <a:endParaRPr lang="ru-RU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50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1916832"/>
            <a:ext cx="8712968" cy="475252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Этапы реализации проекта.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u="sng" dirty="0">
                <a:latin typeface="Times New Roman"/>
                <a:ea typeface="Calibri"/>
                <a:cs typeface="Times New Roman"/>
              </a:rPr>
              <a:t>1 этап. Подготовительный (организационный):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Деятельность педагогов: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 Изучение и анализ научно-исследовательской, методической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литературы, интернет - ресурсов по данной проблеме; подбор программно-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методического обеспечения по данной проблеме;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нагляднодемонстрационного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раздаточного материала.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 Разработка содержания проекта.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 Рекомендации и консультации для родителей: «Организация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самостоятельной изобразительной деятельности детей», «Рисование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нетрадиционными способами».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18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1916832"/>
            <a:ext cx="8712968" cy="475252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u="sng" dirty="0">
                <a:latin typeface="Times New Roman"/>
                <a:ea typeface="Calibri"/>
                <a:cs typeface="Times New Roman"/>
              </a:rPr>
              <a:t>2 этап. Основной (практический).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Расширение детских представлений. Накопление и закрепление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полученных знаний о методах нетрадиционного рисования; стимулирование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 активизация детской фантазии; осуществление грамотного педагогического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руководства.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Совместная деятельность педагога с детьми.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Беседы, работа с наглядным материалом.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Практические упражнения для отработки необходимых навыков.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Рассматривание репродукций картин.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2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1916832"/>
            <a:ext cx="8712968" cy="475252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Взаимодействие с семьями воспитанников</a:t>
            </a:r>
            <a:r>
              <a:rPr lang="ru-RU" sz="2400" b="1" u="sng" dirty="0" smtClean="0">
                <a:latin typeface="Times New Roman"/>
                <a:ea typeface="Calibri"/>
                <a:cs typeface="Times New Roman"/>
              </a:rPr>
              <a:t>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b="1" u="sng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1. Индивидуальные беседы с родителями;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2. Консультации по теме проекта;</a:t>
            </a:r>
            <a:endParaRPr lang="ru-RU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3. Совместная работа в уголке  для родителей и детей  по теме: «Использование нетрадиционных техник рисования с детьми дошкольного возраста».</a:t>
            </a:r>
            <a:endParaRPr lang="ru-RU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93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484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20</cp:revision>
  <dcterms:created xsi:type="dcterms:W3CDTF">2019-11-14T18:30:03Z</dcterms:created>
  <dcterms:modified xsi:type="dcterms:W3CDTF">2019-11-18T14:56:22Z</dcterms:modified>
</cp:coreProperties>
</file>