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астасия Ткаченко\Desktop\31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069"/>
            <a:ext cx="9144000" cy="6878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136904" cy="2736304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b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«Морские обитатели»</a:t>
            </a:r>
            <a:endParaRPr lang="ru-RU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734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 Ткаченко\Desktop\31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069"/>
            <a:ext cx="9144000" cy="6878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7200800" cy="65527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воспитания экологической культуры и развития познавательных и творческих способностей детей.</a:t>
            </a: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детей об обитателях морских глубин, формировать умение размышлять;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логического мышления, умения на основе сопоставления фактов, результатов, наблюдений делать выводы и заключения;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эстетическое восприятие окружающего мира, способность видеть красивое;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способность вслушиваться в звуки природы;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познавательный интерес, творческие способности;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различные нетрадиционные художественно – графические техники;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охранять окружающую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информационно-творческий, краткосрочный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 месяц)</a:t>
            </a:r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проекта: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«Какие бывают обитатели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моря?»</a:t>
            </a: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34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 Ткаченко\Desktop\31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069"/>
            <a:ext cx="9144000" cy="6878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6491064" cy="5256584"/>
          </a:xfrm>
        </p:spPr>
        <p:txBody>
          <a:bodyPr/>
          <a:lstStyle/>
          <a:p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воспитания экологической культуры и развития познавательных и творческих способностей детей.</a:t>
            </a: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старшей группы, воспитатель, учитель-логопед, музыкальный руководитель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158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астасия Ткаченко\Desktop\313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069"/>
            <a:ext cx="9144000" cy="6878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этап: подготовительный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 (выявление проблемы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проекта.</a:t>
            </a:r>
          </a:p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этап: основной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проекта (Организация совместной работы детей и педагогов над проектом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этап: итоговый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(открытое занятие).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5901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178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Проект  «Морские обитатели»</vt:lpstr>
      <vt:lpstr>Презентация PowerPoint</vt:lpstr>
      <vt:lpstr>Презентация PowerPoint</vt:lpstr>
      <vt:lpstr>Этапы реализации проекта: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«Морские обитатели»</dc:title>
  <dc:creator>Анастасия Ткаченко</dc:creator>
  <cp:lastModifiedBy>Анастасия Ткаченко</cp:lastModifiedBy>
  <cp:revision>4</cp:revision>
  <dcterms:created xsi:type="dcterms:W3CDTF">2019-11-09T14:20:12Z</dcterms:created>
  <dcterms:modified xsi:type="dcterms:W3CDTF">2019-11-09T15:01:15Z</dcterms:modified>
</cp:coreProperties>
</file>