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 Ткаченко\Desktop\2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2018655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«Зимняя сказка»</a:t>
            </a: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846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астасия Ткаченко\Desktop\2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74136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представления детей о зиме – как сказочном времени года.</a:t>
            </a: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образовательные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особенностями зимы, ее признаками.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детей о сказочности празднования нового года.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развивающие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коммуникативных навыков детей;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способностей детей;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речи, обогащать словарь новыми словами;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индивидуальных творческой способностей.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воспитательные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традициям новогоднего праздника;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прекрасного к особенностям зимней природы.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педагогов: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уровня педагогов;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творческой активности педагогов;</a:t>
            </a:r>
          </a:p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творческий, краткосрочный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недель,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17.12.2018 по 18.01.2019г.</a:t>
            </a: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проекта: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обусловлен актуальной потребностью сообщества детей, их семей, перспективного направления разностороннего развития детей дошкольного возраста. В этом возрасте у детей отсутствуют знания о сезонных изменениях, о традиции новогоднего праздника. Детьми задавались вопросы: «Почему приходит зима?» «Что зимой бывает?»</a:t>
            </a:r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9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 Ткаченко\Desktop\2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7920880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Младший дошкольный возраст - это возраст формирования личности, характера, познавательной активности. В этом возрасте появляется необходимость интенсивно расширяется кругозор ребенка, его интерес к окружающему миру, раскрывать его творческие способности. И в это время педагог организует различные виды деятельности, через которые развиваются способности наблюдать и видеть в самом обыкновенном прекрасное, необычное, возможно даже сказочное, удивительное, в данный момент к зимнему времени года, познать традиции и обычаи нашей Родины.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так, как в зимнее время года ведется подготовка к Новому году – это время создавать сказку, познакомить с традицией, познать особенности красоты зимней природы.</a:t>
            </a:r>
          </a:p>
          <a:p>
            <a:pPr marL="0" indent="0">
              <a:buNone/>
            </a:pP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воспитатели, музыкальный руководитель, дети второй младшей группы, родители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воспитанников.</a:t>
            </a: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51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 Ткаченко\Desktop\2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8280920" cy="61206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праздничной атмосферы, приобщение к художественному творчеству;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Обогатить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детей о традициях и обычаях празднования Нового года и сезонных изменений;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интерьера группы к празднику;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детских работ;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педагогов: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повышение творческого потенциала;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практических навыков проектной деятельности;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жизни детей в ДОУ;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информированности родителей о деятельности ДОУ;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творческую активность родителей через совместные мероприятия;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заинтересованности родителей в сотрудничестве с ДОУ</a:t>
            </a:r>
          </a:p>
          <a:p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050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 Ткаченко\Desktop\2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9036496" cy="609329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5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этап: подготовительный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литературы по теме проекта;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 реализации основного этапа проекта;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информационного, наглядного и технического материала для проекта;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о проекте;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подборка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 художественной литературы для чтения, заучивания </a:t>
            </a:r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стихотворений,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загадки, пословицы, </a:t>
            </a:r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поговорки;</a:t>
            </a:r>
            <a:endParaRPr lang="ru-RU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 для презентации и её изготовление.</a:t>
            </a:r>
          </a:p>
          <a:p>
            <a:pPr marL="0" indent="0">
              <a:buNone/>
            </a:pPr>
            <a:endParaRPr lang="ru-RU" sz="55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этап: основной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воспитателей о зимних особенностях и традициях праздника, о сказочных помощниках;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художественной литературы;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заучивание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стихотворений;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дидактических, сюжетно-ролевых и подвижных игр;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коллажа;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рисунков;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поделок, писем, оформление группы и участка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доу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рассматривание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картин, иллюстраций, составление рассказов с помощью взрослых;</a:t>
            </a:r>
          </a:p>
          <a:p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мультфильмов;</a:t>
            </a:r>
            <a:endParaRPr lang="ru-RU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лушание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музыки, </a:t>
            </a:r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песен.</a:t>
            </a:r>
            <a:endParaRPr lang="ru-RU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067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 Ткаченко\Desktop\2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этап: итоговый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коллаж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поделок родителей;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Мороза.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3641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538</Words>
  <Application>Microsoft Office PowerPoint</Application>
  <PresentationFormat>Экран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Проект «Зимняя сказка»</vt:lpstr>
      <vt:lpstr>Презентация PowerPoint</vt:lpstr>
      <vt:lpstr>Презентация PowerPoint</vt:lpstr>
      <vt:lpstr>Презентация PowerPoint</vt:lpstr>
      <vt:lpstr>Этапы реализации проекта:</vt:lpstr>
      <vt:lpstr>Этапы реализации проекта: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«Зимняя сказка»</dc:title>
  <dc:creator>Анастасия Ткаченко</dc:creator>
  <cp:lastModifiedBy>Анастасия Ткаченко</cp:lastModifiedBy>
  <cp:revision>5</cp:revision>
  <dcterms:created xsi:type="dcterms:W3CDTF">2019-11-09T08:07:04Z</dcterms:created>
  <dcterms:modified xsi:type="dcterms:W3CDTF">2019-11-09T09:27:18Z</dcterms:modified>
</cp:coreProperties>
</file>