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620" y="1700808"/>
            <a:ext cx="6840760" cy="194664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 народов»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4407192"/>
            <a:ext cx="4680000" cy="24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толерантность и дружеское отношение к разным народам мира.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Формировать знания об особенностях национального быта разных народов.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связную речь дошкольников, обогащать их словарный запас.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интерес к истории, традициям, жизни разных народов мира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познавательный, групповой,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(23.10.17г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29.11.17г.)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32596"/>
            <a:ext cx="2340000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76704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3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«ЯГОДКИ» 6-7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Ольга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 Юлия Николаевна.</a:t>
            </a:r>
            <a:endParaRPr lang="ru-RU" sz="3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 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качественные знания о культурах различных народов, познакомились с национальными особенностями.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сформирован интерес к жизни и традициям народов разных стран.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детей обогащен новыми терминами, понятиями.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 относятся к другим народам.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созданы выставки детских рисунков, народов разных стран; и кукол в различных национальных костюмах.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собирается папка кулинарных рецептов различных национальностей.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празднике «Народного единства», с татарской сказкой «Хан - Петух».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«Народной тряпичной куклы - закрутки».</a:t>
            </a:r>
          </a:p>
          <a:p>
            <a:pPr marL="0" indent="0">
              <a:buNone/>
            </a:pP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32596"/>
            <a:ext cx="2340000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блок «Методический»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теме.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 работы.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материально-техническую базу и создание мотивационных, организационных, нормативно-правовых, программно-методических, информационных условий для ознакомления дошкольников с национальностями людей, проживающих на территории нашего края.</a:t>
            </a:r>
          </a:p>
          <a:p>
            <a:endParaRPr lang="ru-RU" dirty="0"/>
          </a:p>
        </p:txBody>
      </p:sp>
      <p:pic>
        <p:nvPicPr>
          <p:cNvPr id="5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32596"/>
            <a:ext cx="2340000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5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блок «Содержательный»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устного творчества различных народов: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сказки. Музыкальное творчество: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 и произведений разных народов</a:t>
            </a:r>
          </a:p>
          <a:p>
            <a:endParaRPr lang="ru-RU" dirty="0"/>
          </a:p>
        </p:txBody>
      </p:sp>
      <p:pic>
        <p:nvPicPr>
          <p:cNvPr id="5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32596"/>
            <a:ext cx="2340000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8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блок «Досуговый»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 разных стран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народными национальными подвижными играми «Передай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тюбитейку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endParaRPr lang="ru-RU" dirty="0"/>
          </a:p>
        </p:txBody>
      </p:sp>
      <p:pic>
        <p:nvPicPr>
          <p:cNvPr id="5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32596"/>
            <a:ext cx="2340000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5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блок «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материала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промежуточных результатов с задачами проекта.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блок «Отчетный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(проведение) НОД. открытого занятия по созданию народной «Куклы - закрутки»</a:t>
            </a:r>
          </a:p>
          <a:p>
            <a:endParaRPr lang="ru-RU" dirty="0"/>
          </a:p>
        </p:txBody>
      </p:sp>
      <p:pic>
        <p:nvPicPr>
          <p:cNvPr id="5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32596"/>
            <a:ext cx="2340000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3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m4cd3b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06633"/>
            <a:ext cx="669674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мы пришли к выводу, что подобные занятия, игры, продуктивная деятельность объединяет детей общими впечатлениями, переживаниями</a:t>
            </a:r>
          </a:p>
        </p:txBody>
      </p:sp>
      <p:pic>
        <p:nvPicPr>
          <p:cNvPr id="5" name="Picture 6" descr="C:\Users\Анастасия Ткаченко\Desktop\hand_clip_child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4407192"/>
            <a:ext cx="4680000" cy="24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9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360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 «Дружба народов»</vt:lpstr>
      <vt:lpstr>Презентация PowerPoint</vt:lpstr>
      <vt:lpstr>Презентация PowerPoint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«Дружба народов»</dc:title>
  <dc:creator>Анастасия Ткаченко</dc:creator>
  <cp:lastModifiedBy>Анастасия Ткаченко</cp:lastModifiedBy>
  <cp:revision>7</cp:revision>
  <dcterms:created xsi:type="dcterms:W3CDTF">2019-11-08T13:42:15Z</dcterms:created>
  <dcterms:modified xsi:type="dcterms:W3CDTF">2019-11-09T06:55:04Z</dcterms:modified>
</cp:coreProperties>
</file>