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астасия Ткаченко\Desktop\0005-007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7772400" cy="2448271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b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9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настасия Ткаченко\Desktop\0005-007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12968" cy="6480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нравственных ценностей.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1. Сообщать детям первоначальные сведения о Великой Отечественной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Войне. Дать знания о защитниках отечества, о функциях армии.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2. Активировать слуховые и зрительные анализаторы, развивать у детей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речь, воображение и мышление. Развивать умения взаимодействовать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друг с другом, побуждать детей к совместной деятельности.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3. Воспитывать у детей гордость и уважение к ветеранам ВОВ, чувство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гордости за Родину, умение слушать взрослых.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4. Активизировать словарь: Родина, герой, ветеран, победа, солдат,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армия.</a:t>
            </a:r>
          </a:p>
          <a:p>
            <a:pPr marL="0" indent="0">
              <a:buNone/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краткосрочный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(6.05-17.05. 2019г)</a:t>
            </a: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проекта: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незнание детьми праздника - День Победы, о ветеранах Великой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Отечественной войны.</a:t>
            </a:r>
          </a:p>
          <a:p>
            <a:pPr marL="0" indent="0">
              <a:buNone/>
            </a:pPr>
            <a:endParaRPr lang="ru-RU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2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настасия Ткаченко\Desktop\0005-007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Актуальность: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Патриотическое воспитание подрастающего поколения - одна из самых актуальных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задач нашего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времени. Воспитание патриотических чувств необходимо начинать с дошкольного возраста, потому что именно на данном этапе формируется личность ребенка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Этот праздник развивает и укрепляет в детях чувство справедливости, помогает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осознать свою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национальную принадлежность, особенность истории своей страны, призывает любить Родину и близких.</a:t>
            </a:r>
          </a:p>
          <a:p>
            <a:pPr marL="0" indent="0">
              <a:buNone/>
            </a:pPr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дети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второй младшей группы «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Бабочки»;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-родители воспитанников;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-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воспитатель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endPara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 проекта: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1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 Заинтересованность детей темой «День Победы», проявление их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познавательной активности.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2. Дети самостоятельно проявляют инициативу: рассматривают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иллюстрации, участвуют в беседах, задают вопросы; проявляют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творчество и детальность в работе.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3. С удовольствием рисуют, играют.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/>
              </a:rPr>
              <a:t>4. Участие в совместной деятельности родителей.</a:t>
            </a:r>
          </a:p>
          <a:p>
            <a:pPr marL="0" indent="0">
              <a:buNone/>
            </a:pPr>
            <a:endParaRPr lang="ru-RU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2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Анастасия Ткаченко\Desktop\0005-007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"/>
            <a:ext cx="8784976" cy="66693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</a:p>
          <a:p>
            <a:pPr marL="0" indent="0">
              <a:buNone/>
            </a:pP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 подготовительный 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Определение проблемы, цели и задач.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Изучение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литературы, подбор материала, нахождение и установление</a:t>
            </a:r>
          </a:p>
          <a:p>
            <a:r>
              <a:rPr lang="ru-RU" sz="2000" dirty="0">
                <a:solidFill>
                  <a:srgbClr val="000000"/>
                </a:solidFill>
                <a:latin typeface="Times New Roman"/>
              </a:rPr>
              <a:t>эффективных связей с родителями.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Подбор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музыкальных произведений на военную тему.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Подготовка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цикла бесед о ВОВ.</a:t>
            </a:r>
          </a:p>
          <a:p>
            <a:pPr marL="0" indent="0">
              <a:buNone/>
            </a:pPr>
            <a:r>
              <a:rPr lang="ru-RU" sz="22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основной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Беседы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о празднике День Победы; 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Чтение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стихотворений на тему «День Победы» 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Пальчиковая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гимнастика «Этот пальчик» 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Рассматривание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иллюстраций по теме; 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Слушание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песен «Песни о войне»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Г.Фрида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Рисование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– Георгиевская ленточка; </a:t>
            </a:r>
            <a:endParaRPr lang="ru-RU" sz="2000" dirty="0" smtClean="0">
              <a:solidFill>
                <a:srgbClr val="000000"/>
              </a:solidFill>
              <a:latin typeface="Times New Roman"/>
            </a:endParaRPr>
          </a:p>
          <a:p>
            <a:r>
              <a:rPr lang="ru-RU" sz="2000" dirty="0" smtClean="0">
                <a:solidFill>
                  <a:srgbClr val="000000"/>
                </a:solidFill>
                <a:latin typeface="Times New Roman"/>
              </a:rPr>
              <a:t>Коллективная 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работа (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пластилинография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) «Салют на 9 мая»</a:t>
            </a:r>
            <a:endParaRPr lang="ru-R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Ольга\Desktop\Снимок экрана (1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531" y="-1427"/>
            <a:ext cx="3955459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73216"/>
            <a:ext cx="9144000" cy="14847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/>
              </a:rPr>
              <a:t>Коллективная работа с детьми </a:t>
            </a:r>
            <a:r>
              <a:rPr lang="ru-RU" sz="4000" b="1" dirty="0" smtClean="0">
                <a:latin typeface="Times New Roman"/>
              </a:rPr>
              <a:t>           </a:t>
            </a:r>
            <a:r>
              <a:rPr lang="ru-RU" sz="4000" b="1" dirty="0" err="1" smtClean="0">
                <a:latin typeface="Times New Roman"/>
              </a:rPr>
              <a:t>пластилинография</a:t>
            </a:r>
            <a:r>
              <a:rPr lang="ru-RU" sz="4000" b="1" dirty="0" smtClean="0">
                <a:latin typeface="Times New Roman"/>
              </a:rPr>
              <a:t>   «</a:t>
            </a:r>
            <a:r>
              <a:rPr lang="ru-RU" sz="4000" b="1" dirty="0">
                <a:latin typeface="Times New Roman"/>
              </a:rPr>
              <a:t>Салют на 9 мая</a:t>
            </a:r>
            <a:r>
              <a:rPr lang="ru-RU" sz="4000" b="1" dirty="0" smtClean="0">
                <a:latin typeface="Times New Roman"/>
              </a:rPr>
              <a:t>»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79038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Ольга\Desktop\Снимок экрана (5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15" y="0"/>
            <a:ext cx="4006051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45224"/>
            <a:ext cx="9144000" cy="14127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rgbClr val="000000"/>
                </a:solidFill>
                <a:latin typeface="Times New Roman"/>
              </a:rPr>
              <a:t>Выставка детского 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</a:rPr>
              <a:t>творчества. Рисование </a:t>
            </a:r>
            <a:r>
              <a:rPr lang="ru-RU" sz="4000" b="1" dirty="0">
                <a:solidFill>
                  <a:srgbClr val="000000"/>
                </a:solidFill>
                <a:latin typeface="Times New Roman"/>
              </a:rPr>
              <a:t>«Георгиевская ленточка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</a:rPr>
              <a:t>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76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386</Words>
  <Application>Microsoft Office PowerPoint</Application>
  <PresentationFormat>Экран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Проект День Победы </vt:lpstr>
      <vt:lpstr>Презентация PowerPoint</vt:lpstr>
      <vt:lpstr>Презентация PowerPoint</vt:lpstr>
      <vt:lpstr>Презентация PowerPoint</vt:lpstr>
      <vt:lpstr>Этапы реализации проекта:</vt:lpstr>
      <vt:lpstr>Этапы реализации проекта: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День Победы </dc:title>
  <dc:creator>Анастасия Ткаченко</dc:creator>
  <cp:lastModifiedBy>Анастасия Ткаченко</cp:lastModifiedBy>
  <cp:revision>14</cp:revision>
  <dcterms:created xsi:type="dcterms:W3CDTF">2019-11-06T18:10:40Z</dcterms:created>
  <dcterms:modified xsi:type="dcterms:W3CDTF">2019-11-08T08:25:06Z</dcterms:modified>
</cp:coreProperties>
</file>