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астасия Ткаченко\Desktop\pngtree-mother-s-day-pink-frame-promotional-background-image_221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0"/>
            <a:ext cx="91588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6838528" cy="244827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ко Дню Матери</a:t>
            </a:r>
            <a:b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«Ах, какая мама!»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56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астасия Ткаченко\Desktop\pngtree-mother-s-day-pink-frame-promotional-background-image_221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0"/>
            <a:ext cx="91588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112" y="548680"/>
            <a:ext cx="8712968" cy="604867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праздником «День Матери», формировать представления у воспитанников о культуре и традициях семейных взаимоотношений. Воспитывать чуткое, доброе, заботливое отношения и любовь к своей маме. Воспитывать умение ценить мамину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заботу.</a:t>
            </a:r>
            <a:endParaRPr lang="ru-RU" sz="3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детей о роли мамы в их жизни, через раскрытие образа матери в поэзии, музыке, художественной литературе.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навыки у детей, способствовать развитию речи через выразительное чтение стихов.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способности детей, через пение, танцы; художественную деятельность – создание поделок (открыток).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выступать перед зрителями.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уважительного отношения к своим близким. Воспитывать доброе, заботливое отношение к маме.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положительных эмоциональных переживаний детей и родителей от совместных мероприятий.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социально-профессиональную компетентность и личностный потенциал.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углублению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–родительских отношений, социального партнерства между педагогами и родителями.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позитивной мотивации детей, родителей к участию в жизни коллектива, содержательно–полноценному досугу, здоровому образу жизни.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сотворчества и взаимодействия в коллективной деятельности детей и взрослых.</a:t>
            </a:r>
          </a:p>
          <a:p>
            <a:pPr marL="0" indent="0">
              <a:buNone/>
            </a:pPr>
            <a:r>
              <a:rPr lang="ru-RU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познавательно-творческий, краткосрочный (1 неделя).</a:t>
            </a:r>
            <a:endParaRPr lang="ru-RU" sz="36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4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астасия Ткаченко\Desktop\pngtree-mother-s-day-pink-frame-promotional-background-image_221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0"/>
            <a:ext cx="91588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60486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– это самый главный человек для ребенка. Но в последнее время всё чаще прослеживается преобладание у современных детей потребительского отношения к маме, а не духовного. Поэтому необходимо воспитывать у ребенка любовь к маме, семье с первых лет жизни. Ребенок должен понимать, что всё хорошее начинается с родного дома и мамы. Развитие отношений между ребенком дошкольного возраста и матерью имеет очень большое значение для развития личности ребенка. И конечно вряд ли найдется в мире человек, который бы не любил свою маму и не хотел бы её порадовать. Поэтому такой праздник, как «День Матери» очень важен и нужен.</a:t>
            </a:r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детей (3-4 года, родители, воспитатель, музыкальный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руководитель.</a:t>
            </a:r>
            <a:endParaRPr lang="ru-RU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39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астасия Ткаченко\Desktop\pngtree-mother-s-day-pink-frame-promotional-background-image_221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0"/>
            <a:ext cx="91588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877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</a:t>
            </a:r>
            <a:r>
              <a:rPr lang="ru-RU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о целях и задачах проекта, дает рекомендации родителям по участию в проекте;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беседует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о празднике (День матери). Направляет ход беседы к обсуждению вопроса о том, как и чем можно порадовать свою маму;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анализирует познавательную и художественную литературу о маме;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 картинки и иллюстрации о мамах и детях и рассматривают их;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консультируется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муз. руководителем (песенный, танцевальный репертуар.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обсуждают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мам для каждого человека, беседуют о том, какие у детей мамы, необходимости о них заботиться и помогать им;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беседуют о празднике, предлагают варианты поздравления мам (песня, танец, рисунок, открытка);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Родители: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знакомятся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целями, задачами проекта, включаются в его реализацию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настасия Ткаченко\Desktop\pngtree-mother-s-day-pink-frame-promotional-background-image_221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0"/>
            <a:ext cx="91588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1052736"/>
            <a:ext cx="8568951" cy="544345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этап: основной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консультирует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направляет родителей на участие в проекте в итоговом мероприятии;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изготавливает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детьми поздравление детей для мам (открытки для мамы) 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детям в оформлении подарков для мам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(изготовление открыток «Открытка для любимой мамочки» );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подготавливает стенд «Поздравление для мамы»;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разучивает с детьми танец и стихи для итогового мероприятия;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танец к празднику, стихи;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изготавливают подарок маме «Открытка для любимой мамочки» (аппликация на фото);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воспитателю и детям подготовится к концерту посвящённому «Дню Матери» (для девочек костюмы бантики и для танца, атрибуты к стихотворениям, костюмы для артистов).</a:t>
            </a:r>
          </a:p>
          <a:p>
            <a:pPr marL="0" indent="0">
              <a:buNone/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14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Анастасия Ткаченко\Desktop\pngtree-mother-s-day-pink-frame-promotional-background-image_221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0"/>
            <a:ext cx="91588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170" y="260648"/>
            <a:ext cx="7767596" cy="72008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Ольга\Desktop\проект день матери\информация для родителей ко дню матери (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284984"/>
            <a:ext cx="2068020" cy="3355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Ольга\Desktop\проект день матери\информация для родителей ко дню матери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51" y="3284984"/>
            <a:ext cx="2036817" cy="33552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23529" y="2515543"/>
            <a:ext cx="42134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Приготовление стенда для поздравления «Ко дню Матери»</a:t>
            </a:r>
            <a:endParaRPr lang="ru-RU" sz="2200" dirty="0"/>
          </a:p>
        </p:txBody>
      </p:sp>
      <p:pic>
        <p:nvPicPr>
          <p:cNvPr id="7" name="Рисунок 6" descr="C:\Users\Ольга\Desktop\проект день матери\работа с родителями по проекту день матери (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60848"/>
            <a:ext cx="1903068" cy="2733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Ольга\Desktop\проект день матери\работа с родителями по проекту день матери (2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060848"/>
            <a:ext cx="1903068" cy="27273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860032" y="1289419"/>
            <a:ext cx="3919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Помощь в приготовлении костюмов к концерту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3458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астасия Ткаченко\Desktop\pngtree-mother-s-day-pink-frame-promotional-background-image_221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0"/>
            <a:ext cx="91588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1232" y="1052736"/>
            <a:ext cx="3466728" cy="748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Открытки для мам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Ольга\Downloads\IMG_20181130_1657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02" y="1694415"/>
            <a:ext cx="6264696" cy="4671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556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настасия Ткаченко\Desktop\pngtree-mother-s-day-pink-frame-promotional-background-image_221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0"/>
            <a:ext cx="91588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этап: итоговый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украшает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музыкальному руководителю в проведении поздравительной части праздника «Мамин день».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поздравлением на празднике;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дарят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мамам свои поздравительные открытки.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в совместном празднике «Мамин день».</a:t>
            </a:r>
          </a:p>
          <a:p>
            <a:pPr marL="0" indent="0">
              <a:buNone/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568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настасия Ткаченко\Desktop\pngtree-mother-s-day-pink-frame-promotional-background-image_221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0"/>
            <a:ext cx="91588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6919" y="1672207"/>
            <a:ext cx="6851104" cy="6046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 посвящённый «Дню Матери»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Ольга\Desktop\проект день матери\выступление на концерте ко дню матери (1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276871"/>
            <a:ext cx="4152007" cy="295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Ольга\Desktop\проект день матери\выступление на концерте ко дню матери (5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4152007" cy="2956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53462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678</Words>
  <Application>Microsoft Office PowerPoint</Application>
  <PresentationFormat>Экран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Проект ко Дню Матери «Ах, какая мама!»</vt:lpstr>
      <vt:lpstr>Презентация PowerPoint</vt:lpstr>
      <vt:lpstr>Презентация PowerPoint</vt:lpstr>
      <vt:lpstr>Этапы реализации проекта:</vt:lpstr>
      <vt:lpstr>Этапы реализации проекта:</vt:lpstr>
      <vt:lpstr>Этапы реализации проекта:</vt:lpstr>
      <vt:lpstr>Этапы реализации проекта:</vt:lpstr>
      <vt:lpstr>Этапы реализации проекта:</vt:lpstr>
      <vt:lpstr>Этапы реализации проекта: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ко Дню Матери «Ах, какая мама!»</dc:title>
  <dc:creator>Анастасия Ткаченко</dc:creator>
  <cp:lastModifiedBy>Анастасия Ткаченко</cp:lastModifiedBy>
  <cp:revision>9</cp:revision>
  <dcterms:created xsi:type="dcterms:W3CDTF">2019-11-09T09:30:33Z</dcterms:created>
  <dcterms:modified xsi:type="dcterms:W3CDTF">2019-11-09T14:16:51Z</dcterms:modified>
</cp:coreProperties>
</file>