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Анастасия Ткаченко\Desktop\hello_html_5315611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03"/>
            <a:ext cx="9144000" cy="6861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84785"/>
            <a:ext cx="7772400" cy="3096344"/>
          </a:xfrm>
        </p:spPr>
        <p:txBody>
          <a:bodyPr>
            <a:noAutofit/>
          </a:bodyPr>
          <a:lstStyle/>
          <a:p>
            <a:r>
              <a:rPr lang="ru-RU" sz="5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  <a:br>
              <a:rPr lang="ru-RU" sz="5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«День защитника отечества»</a:t>
            </a:r>
            <a:endParaRPr lang="ru-RU" sz="5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966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Анастасия Ткаченко\Desktop\hello_html_5315611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03"/>
            <a:ext cx="9144000" cy="6861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908720"/>
            <a:ext cx="7992888" cy="4536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20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проекта: </a:t>
            </a:r>
            <a:r>
              <a:rPr lang="ru-RU" sz="2000" dirty="0" smtClean="0"/>
              <a:t>Формирование </a:t>
            </a:r>
            <a:r>
              <a:rPr lang="ru-RU" sz="2000" dirty="0"/>
              <a:t>социально — нравственного воспитания, уважительного отношения к взрослым, к защитникам Отечества, ветеранам войны.</a:t>
            </a:r>
            <a:endParaRPr lang="ru-RU" sz="2000" b="1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</a:t>
            </a:r>
            <a:r>
              <a:rPr lang="ru-RU" sz="20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ru-RU" sz="2000" dirty="0" smtClean="0"/>
              <a:t>Познакомить </a:t>
            </a:r>
            <a:r>
              <a:rPr lang="ru-RU" sz="2000" dirty="0"/>
              <a:t>детей с праздником с днём Защитника Отечества.</a:t>
            </a:r>
          </a:p>
          <a:p>
            <a:r>
              <a:rPr lang="ru-RU" sz="2000" dirty="0" smtClean="0"/>
              <a:t>Развивать </a:t>
            </a:r>
            <a:r>
              <a:rPr lang="ru-RU" sz="2000" dirty="0"/>
              <a:t>и обогащать у детей речь, творчество, эстетичность, аккуратность.</a:t>
            </a:r>
          </a:p>
          <a:p>
            <a:r>
              <a:rPr lang="ru-RU" sz="2000" dirty="0" smtClean="0"/>
              <a:t>Воспитывать </a:t>
            </a:r>
            <a:r>
              <a:rPr lang="ru-RU" sz="2000" dirty="0"/>
              <a:t>чувства любви и уважения к Родине, папе, дедушке.</a:t>
            </a:r>
          </a:p>
          <a:p>
            <a:endParaRPr lang="ru-RU" sz="2000" b="1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 проекта</a:t>
            </a:r>
            <a:r>
              <a:rPr lang="ru-RU" sz="20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smtClean="0"/>
              <a:t>познавательный, </a:t>
            </a:r>
            <a:r>
              <a:rPr lang="ru-RU" sz="2000" dirty="0"/>
              <a:t>краткосрочный (15 февраля – 22 февраля 2019г.)</a:t>
            </a:r>
            <a:endParaRPr lang="ru-RU" sz="2000" b="1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5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Анастасия Ткаченко\Desktop\hello_html_5315611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03"/>
            <a:ext cx="9144000" cy="6861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620688"/>
            <a:ext cx="7992888" cy="60486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r>
              <a:rPr lang="ru-RU" sz="2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нравственно-патриотического воспитания детей дошкольного возраста, является одной из первостепенных для современного общества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«Защитники Отечества» особенно актуальна в наше время, когда дети черпают информацию из телевизионных передач о терроризме, насилии. Издавна славится наша страна своими защитниками, которые охраняли границы Родины.</a:t>
            </a:r>
            <a:endParaRPr lang="ru-RU" sz="2400" b="1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</a:t>
            </a:r>
            <a:r>
              <a:rPr lang="ru-RU" sz="2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группы, дети 3-4 года, родители воспитанников</a:t>
            </a:r>
            <a:endParaRPr lang="ru-RU" sz="2400" b="1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</a:t>
            </a:r>
            <a:r>
              <a:rPr lang="ru-RU" sz="2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</a:t>
            </a:r>
            <a:r>
              <a:rPr lang="ru-RU" sz="2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r>
              <a:rPr lang="ru-RU" sz="2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результате реализации проекта дети имеют представление о военной технике. Появилось желание больше узнать о празднике 23 февраля. С помощью родителей создавать открытки для пап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89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Анастасия Ткаченко\Desktop\hello_html_5315611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03"/>
            <a:ext cx="9144000" cy="6861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908720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реализации проекта:</a:t>
            </a:r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196752"/>
            <a:ext cx="7776864" cy="532859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этап: </a:t>
            </a: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подготовительный</a:t>
            </a:r>
          </a:p>
          <a:p>
            <a:r>
              <a:rPr lang="ru-RU" sz="2400" dirty="0"/>
              <a:t>Проведения беседы с родителями.</a:t>
            </a:r>
          </a:p>
          <a:p>
            <a:r>
              <a:rPr lang="ru-RU" sz="2400" dirty="0"/>
              <a:t>Обозначение актуальности и темы будущего проекта.</a:t>
            </a:r>
          </a:p>
          <a:p>
            <a:r>
              <a:rPr lang="ru-RU" sz="2400" dirty="0"/>
              <a:t>Постановка цели и задач.</a:t>
            </a:r>
          </a:p>
          <a:p>
            <a:pPr marL="0" indent="0">
              <a:buNone/>
            </a:pP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этап: </a:t>
            </a: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</a:t>
            </a:r>
          </a:p>
          <a:p>
            <a:r>
              <a:rPr lang="ru-RU" sz="2400" dirty="0"/>
              <a:t>Проведение с детьми бесед о празднике «Защитники Отечества».</a:t>
            </a:r>
          </a:p>
          <a:p>
            <a:r>
              <a:rPr lang="ru-RU" sz="2400" dirty="0"/>
              <a:t>Подвижные игры: «Самолёты».</a:t>
            </a:r>
          </a:p>
          <a:p>
            <a:r>
              <a:rPr lang="ru-RU" sz="2400" dirty="0"/>
              <a:t>Чтение стихотворения </a:t>
            </a:r>
            <a:r>
              <a:rPr lang="ru-RU" sz="2400" dirty="0" err="1"/>
              <a:t>А.Барто</a:t>
            </a:r>
            <a:r>
              <a:rPr lang="ru-RU" sz="2400" dirty="0"/>
              <a:t> «Флажок».</a:t>
            </a:r>
          </a:p>
          <a:p>
            <a:r>
              <a:rPr lang="ru-RU" sz="2400" dirty="0"/>
              <a:t>Рассматривание военной технике.</a:t>
            </a:r>
          </a:p>
          <a:p>
            <a:r>
              <a:rPr lang="ru-RU" sz="2400" dirty="0"/>
              <a:t>Физкультурные минутки «Чтобы сильным стать и ловким».</a:t>
            </a:r>
          </a:p>
          <a:p>
            <a:r>
              <a:rPr lang="ru-RU" sz="2400" dirty="0"/>
              <a:t>Пальчиковые игры.</a:t>
            </a:r>
          </a:p>
          <a:p>
            <a:r>
              <a:rPr lang="ru-RU" sz="2400" dirty="0"/>
              <a:t>Изготовление галстуков для пап.</a:t>
            </a:r>
          </a:p>
          <a:p>
            <a:r>
              <a:rPr lang="ru-RU" sz="2400" dirty="0"/>
              <a:t>Оформление выставки из рисунков детей на тему: «Мой папа самый, самый».</a:t>
            </a:r>
          </a:p>
          <a:p>
            <a:pPr marL="0" indent="0">
              <a:buNone/>
            </a:pPr>
            <a:endParaRPr lang="ru-RU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20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:\Users\Анастасия Ткаченко\Desktop\hello_html_5315611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03"/>
            <a:ext cx="9144000" cy="6861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45231"/>
            <a:ext cx="8229600" cy="980728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реализации проекта:</a:t>
            </a:r>
            <a:endParaRPr lang="ru-RU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03720" y="3977441"/>
            <a:ext cx="8270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Беседа с детьми о празднике «День защитника отечества»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I:\фото с телефона\_5wEi0xm1rk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147" y="4438979"/>
            <a:ext cx="3583305" cy="224712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469290" y="1118199"/>
            <a:ext cx="48138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беседы с родителями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3335818" cy="2420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G:\DCIM\105MSDCF\DSC00249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556792"/>
            <a:ext cx="3096344" cy="24206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649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:\Users\Анастасия Ткаченко\Desktop\hello_html_5315611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03"/>
            <a:ext cx="9144000" cy="6861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9116"/>
            <a:ext cx="8229600" cy="997277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реализации проекта:</a:t>
            </a:r>
            <a:endParaRPr lang="ru-RU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I:\фото с телефона\sFawGFd3KhI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597" y="1458942"/>
            <a:ext cx="2808311" cy="228096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251521" y="997277"/>
            <a:ext cx="8748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Физкультурная минутка «Чтобы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сильным стать и ловким»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01742" y="3848898"/>
            <a:ext cx="47102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галстуков для пап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G:\DCIM\105MSDCF\DSC0024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106" y="4317383"/>
            <a:ext cx="3266935" cy="234960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G:\DCIM\105MSDCF\DSC00243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4310563"/>
            <a:ext cx="3040638" cy="23496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729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:\Users\Анастасия Ткаченко\Desktop\hello_html_5315611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03"/>
            <a:ext cx="9144000" cy="6861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980728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реализации проекта:</a:t>
            </a:r>
            <a:endParaRPr lang="ru-RU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13530" y="1700808"/>
            <a:ext cx="38152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портрета папы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I:\фото с телефона\_4ljJvFXy-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143077"/>
            <a:ext cx="3297914" cy="2497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I:\фото с телефона\ThEZNwNAd1c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068960"/>
            <a:ext cx="3168352" cy="24167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3645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Анастасия Ткаченко\Desktop\hello_html_5315611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03"/>
            <a:ext cx="9144000" cy="6861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972328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реализации проекта:</a:t>
            </a:r>
            <a:endParaRPr lang="ru-RU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9892" y="1412776"/>
            <a:ext cx="8202587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этап: </a:t>
            </a: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итоговый</a:t>
            </a:r>
            <a:endParaRPr lang="ru-RU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4167" y="2031231"/>
            <a:ext cx="7815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Выставка детских работ: «Мой папа самый, самый…»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I:\фото с телефона\kMZ10HG-vIE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93" y="2780928"/>
            <a:ext cx="3709013" cy="289559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I:\фото с телефона\dBDuwg3SdHA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5" y="2776417"/>
            <a:ext cx="3717534" cy="28955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7467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Анастасия Ткаченко\Desktop\hello_html_5315611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03"/>
            <a:ext cx="9144000" cy="6861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980728"/>
            <a:ext cx="7776864" cy="4968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Итоги </a:t>
            </a:r>
            <a:r>
              <a:rPr lang="ru-RU" sz="28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проекта: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результате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проведённой работы дети в ходе проекта познакомились с традицией празднования 23 февраля — Днем Защитника Отечества; Сформировались первоначальные представления о Защитниках Отечества (о празднике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Формировалось у мальчиков стремление быть сильными, смелыми, стать защитниками Родины; Расширились знания детей о военной технике; воспитали у детей стремление к здоровому образу жизни.</a:t>
            </a:r>
          </a:p>
          <a:p>
            <a:pPr marL="0" indent="0">
              <a:buNone/>
            </a:pPr>
            <a:endParaRPr lang="ru-RU" b="1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5796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324</Words>
  <Application>Microsoft Office PowerPoint</Application>
  <PresentationFormat>Экран (4:3)</PresentationFormat>
  <Paragraphs>37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Проект «День защитника отечества»</vt:lpstr>
      <vt:lpstr>Презентация PowerPoint</vt:lpstr>
      <vt:lpstr>Презентация PowerPoint</vt:lpstr>
      <vt:lpstr>Этапы реализации проекта:</vt:lpstr>
      <vt:lpstr>Этапы реализации проекта:</vt:lpstr>
      <vt:lpstr>Этапы реализации проекта:</vt:lpstr>
      <vt:lpstr>Этапы реализации проекта:</vt:lpstr>
      <vt:lpstr>Этапы реализации проекта: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«День защитника отечества»</dc:title>
  <dc:creator>Анастасия Ткаченко</dc:creator>
  <cp:lastModifiedBy>Анастасия Ткаченко</cp:lastModifiedBy>
  <cp:revision>17</cp:revision>
  <dcterms:created xsi:type="dcterms:W3CDTF">2019-11-07T18:35:39Z</dcterms:created>
  <dcterms:modified xsi:type="dcterms:W3CDTF">2019-11-08T13:39:00Z</dcterms:modified>
</cp:coreProperties>
</file>